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4" r:id="rId2"/>
    <p:sldId id="257" r:id="rId3"/>
    <p:sldId id="259" r:id="rId4"/>
    <p:sldId id="258" r:id="rId5"/>
    <p:sldId id="293" r:id="rId6"/>
    <p:sldId id="286" r:id="rId7"/>
    <p:sldId id="276" r:id="rId8"/>
    <p:sldId id="287" r:id="rId9"/>
    <p:sldId id="280" r:id="rId10"/>
    <p:sldId id="294" r:id="rId11"/>
    <p:sldId id="262" r:id="rId12"/>
    <p:sldId id="295" r:id="rId13"/>
    <p:sldId id="296" r:id="rId14"/>
    <p:sldId id="282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555264"/>
    <a:srgbClr val="483657"/>
    <a:srgbClr val="F7F4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3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A811C1-9B2D-6159-F378-FAD6444E81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59DFC7B-3474-1AEF-B00C-ED0DA5AFB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8A6BB8-C559-9049-46E6-6AC7FC5D7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185ABB-A419-08B6-5EA3-B45474CE0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67CC7B-78FC-AEF4-B55E-4989F57CF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054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C564B8-76C7-E1C8-459B-FC24B409B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B617D8-65F4-8C74-3D60-B815973EE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E5D4A7-9ADA-11C0-EE2C-2E97329A4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F10BCF-91F8-66E1-CA65-3576BC0F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BDC891-42C4-00F7-8DF8-7F894945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64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3F4AF3-2603-C7C7-90F3-FCB82C3A4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37B9C0-0E52-2142-0633-840EC2752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07FA49-CDA6-F473-60C3-AAC431161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806E7-E0EB-8901-50DE-7A51D53EF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E1D689-489C-3874-3480-C2DD07478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7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754694-2FEC-B17E-27D6-7B29860AC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3BAF79-DF4D-5542-D205-6E4703BD66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0EF57F-F409-B52E-E823-5D600FD59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06C298-EF87-BAB8-5A6C-3C585AA8F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4E7BB8-5F86-497F-CD29-F42B8E99E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A0FD69-21FA-BE3B-68F6-5AE2344EB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804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662C9C-F871-7B1A-85A1-F6861087C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C0770D-0113-AC43-B406-A15032DCA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6AFFC3-3E92-E1F9-3D08-F4C87CE2F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E6E8799-B03B-29B5-C9D4-4F0CAA435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C38C0B4-46A0-0D24-A20C-FF599DC2E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6B64E49-1AC6-C975-C049-E4EAE1090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587DF88-A533-1B3C-79B1-58841D1E8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B93BE60-1329-1D23-1F26-BB50C70A0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240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A6617-EB49-3E3B-3AF6-835E7E143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E4D8D2A-FA22-ABDE-16CF-084D7FB90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A474816-0FEF-7BF6-828A-2EC2471D9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2BAC24-9A6D-807C-E93B-037DB2FF1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877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0D6CA7-C98C-FF2C-83D5-5BF06FD88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5DA27B6-03AA-03AE-8AAC-F019BC86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C1D425-E4A2-C020-E1CD-9F57994B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286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032ACB-66E9-1A0E-F0A9-D77DAB8DF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4B2C32-7865-DFC4-81A2-9A5BCA4A6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4CE62B-DD99-2587-4A73-BA27F1792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B8A99A-1586-A02B-4007-707B30A8F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9FF625D-E073-0119-2ACC-04AF1FCE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2994FC-1199-9301-D921-DD81ECCB9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815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9880B-805F-02EB-AAC8-03726A46C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13647F5-F009-F5F4-CD79-ACF1B3402A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CE3BC9-D2C1-1FEB-1308-98BAB2D40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B0D669-C2EB-B87C-3322-8F98AEC1D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F5AC4D-E9E5-7538-9A5F-2980536D0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B6AF47-3DA3-9D3B-6768-A9BB6DF05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878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0AB5D9-A9AE-BEBD-1A77-E8AC398A7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040F8CC-05FD-4566-27E0-CBB925A2E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7D40C3-5579-5CB6-B653-9C18E337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C7CF84-A64A-AA32-5359-0066D683A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EB4205-6667-F8F2-ED09-9785173D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511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9132B0C-C2A3-FBCF-B58D-1363EDD298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44868B1-88AA-E092-4566-79D4EBCF8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973C2D-B71A-85F9-DF3D-E848D4DF5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FCD1C-218E-DF12-542E-E2765C387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56CDF5-FD72-8F95-2CD6-47C5B7799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19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3CA9D2-F89D-EEA8-CB95-8494ED7BE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D61ADC-67E3-8B79-0C33-326E12EA2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1696FB-A425-5163-7755-9AFA8CA99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7F18D-3C20-4844-A371-302CF2EE3CEB}" type="datetimeFigureOut">
              <a:rPr lang="fr-FR" smtClean="0"/>
              <a:t>06/05/2022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0A8A70-8CC0-E88A-184B-28B33169E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28FBAE-954E-7595-3800-D2FEED8BA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23D16-9F25-AB47-A195-DAC1702A3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5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329411-3EE7-4DE4-42C9-9224431DC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593" y="3561052"/>
            <a:ext cx="6251110" cy="8155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/>
              <a:t>MA VIE FEDERALE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5621396-9429-24F4-975A-D39B12BD9C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6" r="1837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3">
            <a:extLst>
              <a:ext uri="{FF2B5EF4-FFF2-40B4-BE49-F238E27FC236}">
                <a16:creationId xmlns:a16="http://schemas.microsoft.com/office/drawing/2014/main" id="{E4D4CAED-939E-6B37-840D-0070D947BA69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4">
            <a:extLst>
              <a:ext uri="{FF2B5EF4-FFF2-40B4-BE49-F238E27FC236}">
                <a16:creationId xmlns:a16="http://schemas.microsoft.com/office/drawing/2014/main" id="{9870D8AC-C1CD-0430-D683-C45B31185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B2B3F2F-D844-D162-F106-9B0A1CBFE78D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BF82DE-FEAC-BE00-6E29-0532ED788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8DD792-6AFB-C2D7-D8B4-B30EE9B90A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38" t="4346" r="18755" b="5969"/>
          <a:stretch/>
        </p:blipFill>
        <p:spPr>
          <a:xfrm>
            <a:off x="2129589" y="446342"/>
            <a:ext cx="6039854" cy="597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2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3">
            <a:extLst>
              <a:ext uri="{FF2B5EF4-FFF2-40B4-BE49-F238E27FC236}">
                <a16:creationId xmlns:a16="http://schemas.microsoft.com/office/drawing/2014/main" id="{0CB36387-CB35-9178-0E85-812B7CFE2CF4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83CFF0-F195-B559-B466-9FFAC74C2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184" y="3526113"/>
            <a:ext cx="8049533" cy="2691441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ACCUEIL : </a:t>
            </a:r>
            <a:r>
              <a:rPr lang="en-US" b="1" dirty="0">
                <a:solidFill>
                  <a:srgbClr val="483657"/>
                </a:solidFill>
              </a:rPr>
              <a:t>10.000 </a:t>
            </a:r>
            <a:r>
              <a:rPr lang="fr-FR" b="1" dirty="0">
                <a:solidFill>
                  <a:srgbClr val="483657"/>
                </a:solidFill>
              </a:rPr>
              <a:t>contacts missionnaires</a:t>
            </a:r>
            <a:endParaRPr lang="fr-FR" b="1" dirty="0">
              <a:solidFill>
                <a:srgbClr val="483657"/>
              </a:solidFill>
              <a:effectLst/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FF9300"/>
                </a:solidFill>
                <a:effectLst/>
              </a:rPr>
              <a:t>JEUNESSE : </a:t>
            </a:r>
            <a:r>
              <a:rPr lang="fr-FR" b="1" dirty="0">
                <a:solidFill>
                  <a:srgbClr val="483657"/>
                </a:solidFill>
              </a:rPr>
              <a:t>1</a:t>
            </a:r>
            <a:r>
              <a:rPr lang="fr-FR" b="1" dirty="0">
                <a:solidFill>
                  <a:srgbClr val="483657"/>
                </a:solidFill>
                <a:effectLst/>
              </a:rPr>
              <a:t>00 projets </a:t>
            </a:r>
            <a:r>
              <a:rPr lang="fr-FR" b="1" dirty="0">
                <a:solidFill>
                  <a:srgbClr val="483657"/>
                </a:solidFill>
              </a:rPr>
              <a:t>par les jeunes</a:t>
            </a:r>
            <a:r>
              <a:rPr lang="fr-FR" b="1" dirty="0">
                <a:solidFill>
                  <a:srgbClr val="483657"/>
                </a:solidFill>
                <a:effectLst/>
              </a:rPr>
              <a:t> pour les jeunes</a:t>
            </a:r>
          </a:p>
          <a:p>
            <a:pPr marL="0" indent="0">
              <a:buNone/>
            </a:pPr>
            <a:r>
              <a:rPr lang="fr-FR" b="1" dirty="0">
                <a:solidFill>
                  <a:srgbClr val="002060"/>
                </a:solidFill>
              </a:rPr>
              <a:t>MISSION : </a:t>
            </a:r>
            <a:r>
              <a:rPr lang="fr-FR" b="1" dirty="0">
                <a:solidFill>
                  <a:srgbClr val="483657"/>
                </a:solidFill>
              </a:rPr>
              <a:t>1.000 études bibliques</a:t>
            </a:r>
            <a:endParaRPr lang="fr-FR" b="1" dirty="0">
              <a:solidFill>
                <a:srgbClr val="483657"/>
              </a:solidFill>
              <a:effectLst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B95940B-B3FE-02BE-D07E-F00DF6231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96417F-A5F9-99A8-ACA1-9A4CBA2CB324}"/>
              </a:ext>
            </a:extLst>
          </p:cNvPr>
          <p:cNvSpPr txBox="1"/>
          <p:nvPr/>
        </p:nvSpPr>
        <p:spPr>
          <a:xfrm>
            <a:off x="9364717" y="40780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127D09E-C815-67A3-1929-F2D165713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184" y="835962"/>
            <a:ext cx="7392508" cy="165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43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3">
            <a:extLst>
              <a:ext uri="{FF2B5EF4-FFF2-40B4-BE49-F238E27FC236}">
                <a16:creationId xmlns:a16="http://schemas.microsoft.com/office/drawing/2014/main" id="{79F750BC-1E91-0CE4-667C-251FEC98192D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14AD43D-805C-A592-C5A6-15B5ADC1C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5469B6-B158-0D33-8F96-356CC1F88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306" y="271590"/>
            <a:ext cx="6314820" cy="631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18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71D92CD-A7A8-E77D-7CAE-B250EEA4B8DE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02D6775-3C91-57B1-5EE1-3E1E84752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pic>
        <p:nvPicPr>
          <p:cNvPr id="20" name="Espace réservé du contenu 19">
            <a:extLst>
              <a:ext uri="{FF2B5EF4-FFF2-40B4-BE49-F238E27FC236}">
                <a16:creationId xmlns:a16="http://schemas.microsoft.com/office/drawing/2014/main" id="{36DA76D4-328D-7C9F-A62D-1A8BA78DC1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42741" y="76609"/>
            <a:ext cx="6679979" cy="6704782"/>
          </a:xfrm>
        </p:spPr>
      </p:pic>
    </p:spTree>
    <p:extLst>
      <p:ext uri="{BB962C8B-B14F-4D97-AF65-F5344CB8AC3E}">
        <p14:creationId xmlns:p14="http://schemas.microsoft.com/office/powerpoint/2010/main" val="3668493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7374F1-75CC-FCEC-C549-4DAD8F6F52BE}"/>
              </a:ext>
            </a:extLst>
          </p:cNvPr>
          <p:cNvSpPr/>
          <p:nvPr/>
        </p:nvSpPr>
        <p:spPr>
          <a:xfrm>
            <a:off x="4487440" y="797509"/>
            <a:ext cx="57741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fr-FR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Sondage d’analyse de l’église locale par les membres et sympathisants </a:t>
            </a:r>
            <a:br>
              <a:rPr lang="fr-FR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fr-FR" sz="2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fr-FR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Sondage d’analyse de l’église locale par le comité d’église</a:t>
            </a:r>
            <a:br>
              <a:rPr lang="fr-FR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fr-FR" sz="2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fr-FR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Listing « Allons à la recherche de l’autre » </a:t>
            </a:r>
            <a:br>
              <a:rPr lang="fr-FR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fr-FR" sz="2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fr-FR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Formulaire des objectifs de l’église locale </a:t>
            </a:r>
            <a:endParaRPr lang="fr-FR" sz="28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" name="Rectángulo 3">
            <a:extLst>
              <a:ext uri="{FF2B5EF4-FFF2-40B4-BE49-F238E27FC236}">
                <a16:creationId xmlns:a16="http://schemas.microsoft.com/office/drawing/2014/main" id="{CE1EE135-E4DC-E403-4D53-D153D4B9C954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6" name="Imagen 4">
            <a:extLst>
              <a:ext uri="{FF2B5EF4-FFF2-40B4-BE49-F238E27FC236}">
                <a16:creationId xmlns:a16="http://schemas.microsoft.com/office/drawing/2014/main" id="{E806B1B3-D4E9-53AF-304A-7226BBFD9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pic>
        <p:nvPicPr>
          <p:cNvPr id="9" name="Espace réservé du contenu 19">
            <a:extLst>
              <a:ext uri="{FF2B5EF4-FFF2-40B4-BE49-F238E27FC236}">
                <a16:creationId xmlns:a16="http://schemas.microsoft.com/office/drawing/2014/main" id="{0088CC3D-DCCF-657D-A2A5-B59EE9CA55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5451"/>
          <a:stretch/>
        </p:blipFill>
        <p:spPr>
          <a:xfrm>
            <a:off x="56192" y="0"/>
            <a:ext cx="3757526" cy="6913881"/>
          </a:xfrm>
        </p:spPr>
      </p:pic>
    </p:spTree>
    <p:extLst>
      <p:ext uri="{BB962C8B-B14F-4D97-AF65-F5344CB8AC3E}">
        <p14:creationId xmlns:p14="http://schemas.microsoft.com/office/powerpoint/2010/main" val="1949814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3">
            <a:extLst>
              <a:ext uri="{FF2B5EF4-FFF2-40B4-BE49-F238E27FC236}">
                <a16:creationId xmlns:a16="http://schemas.microsoft.com/office/drawing/2014/main" id="{41EA5C8A-64F3-7D85-4345-CC317CCBD8D8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4" name="Imagen 4">
            <a:extLst>
              <a:ext uri="{FF2B5EF4-FFF2-40B4-BE49-F238E27FC236}">
                <a16:creationId xmlns:a16="http://schemas.microsoft.com/office/drawing/2014/main" id="{074124C3-596E-C60E-7CE0-24C970021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pic>
        <p:nvPicPr>
          <p:cNvPr id="5" name="Image 4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3D0FD84F-C66B-812F-1B53-25A5A1024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037" y="166512"/>
            <a:ext cx="6549203" cy="652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801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97DD7090-B6C3-3E05-0E40-11A5EFB92A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30" t="632" r="-343"/>
          <a:stretch/>
        </p:blipFill>
        <p:spPr>
          <a:xfrm>
            <a:off x="-1" y="0"/>
            <a:ext cx="4572002" cy="685799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7A65C0-E481-A897-BCD6-59ED8CFAC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0504" y="2067337"/>
            <a:ext cx="5873392" cy="362365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Une boîte à outils</a:t>
            </a:r>
            <a:b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Un calendrier missionnaire</a:t>
            </a:r>
            <a:b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Un canevas vierge à remplir</a:t>
            </a:r>
          </a:p>
          <a:p>
            <a:pPr>
              <a:buFont typeface="Wingdings" pitchFamily="2" charset="2"/>
              <a:buChar char="ü"/>
            </a:pPr>
            <a:endParaRPr lang="fr-FR" sz="2000" dirty="0"/>
          </a:p>
        </p:txBody>
      </p:sp>
      <p:sp>
        <p:nvSpPr>
          <p:cNvPr id="20" name="Rectángulo 3">
            <a:extLst>
              <a:ext uri="{FF2B5EF4-FFF2-40B4-BE49-F238E27FC236}">
                <a16:creationId xmlns:a16="http://schemas.microsoft.com/office/drawing/2014/main" id="{BDF4BBB0-60F2-7756-7E26-ECEFAF6ED643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1" name="Imagen 4">
            <a:extLst>
              <a:ext uri="{FF2B5EF4-FFF2-40B4-BE49-F238E27FC236}">
                <a16:creationId xmlns:a16="http://schemas.microsoft.com/office/drawing/2014/main" id="{27667DD3-B0C7-E879-910A-4F7C23223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45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3">
            <a:extLst>
              <a:ext uri="{FF2B5EF4-FFF2-40B4-BE49-F238E27FC236}">
                <a16:creationId xmlns:a16="http://schemas.microsoft.com/office/drawing/2014/main" id="{54A2CCED-8963-F181-AF7A-A94F5003A372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4" name="Imagen 4">
            <a:extLst>
              <a:ext uri="{FF2B5EF4-FFF2-40B4-BE49-F238E27FC236}">
                <a16:creationId xmlns:a16="http://schemas.microsoft.com/office/drawing/2014/main" id="{074124C3-596E-C60E-7CE0-24C970021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pic>
        <p:nvPicPr>
          <p:cNvPr id="6" name="Image 5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282E33B1-EDCF-4F84-C27C-DDD7260E9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386" y="167599"/>
            <a:ext cx="6665652" cy="669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975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E20FD1F-1F56-CD99-86E9-F99280FA8AD1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5E89219-C4CD-F743-D683-E4272E0A7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pic>
        <p:nvPicPr>
          <p:cNvPr id="6" name="Image 5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EDDE485C-14AE-4D05-37FB-74C1B2DE13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704"/>
          <a:stretch/>
        </p:blipFill>
        <p:spPr>
          <a:xfrm>
            <a:off x="0" y="0"/>
            <a:ext cx="4393096" cy="6858000"/>
          </a:xfrm>
          <a:prstGeom prst="rect">
            <a:avLst/>
          </a:prstGeom>
        </p:spPr>
      </p:pic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3F51D6A2-F702-0E38-E6A8-02F130C0E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734" y="1053548"/>
            <a:ext cx="4393096" cy="5278231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Des formations</a:t>
            </a:r>
            <a:b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Du matériel</a:t>
            </a:r>
            <a:b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Des livres et des Bibles</a:t>
            </a:r>
            <a:b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Des Flyers</a:t>
            </a:r>
            <a:b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Un accompagnement  financier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6620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3">
            <a:extLst>
              <a:ext uri="{FF2B5EF4-FFF2-40B4-BE49-F238E27FC236}">
                <a16:creationId xmlns:a16="http://schemas.microsoft.com/office/drawing/2014/main" id="{63CE8B54-BFB3-8D94-4655-6D0B1B188675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2DD04C-D3C0-C025-58B5-6603E1DCB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pic>
        <p:nvPicPr>
          <p:cNvPr id="3" name="Image 2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C2CACBC0-390E-A5B7-AF0A-F520B2159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107" y="121263"/>
            <a:ext cx="6723563" cy="669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78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3">
            <a:extLst>
              <a:ext uri="{FF2B5EF4-FFF2-40B4-BE49-F238E27FC236}">
                <a16:creationId xmlns:a16="http://schemas.microsoft.com/office/drawing/2014/main" id="{63CE8B54-BFB3-8D94-4655-6D0B1B188675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2DD04C-D3C0-C025-58B5-6603E1DCB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pic>
        <p:nvPicPr>
          <p:cNvPr id="3" name="Image 2" descr="Une image contenant texte, équipement électronique&#10;&#10;Description générée automatiquement">
            <a:extLst>
              <a:ext uri="{FF2B5EF4-FFF2-40B4-BE49-F238E27FC236}">
                <a16:creationId xmlns:a16="http://schemas.microsoft.com/office/drawing/2014/main" id="{C2CACBC0-390E-A5B7-AF0A-F520B21599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816"/>
          <a:stretch/>
        </p:blipFill>
        <p:spPr>
          <a:xfrm>
            <a:off x="0" y="14381"/>
            <a:ext cx="4492487" cy="6858000"/>
          </a:xfrm>
          <a:prstGeom prst="rect">
            <a:avLst/>
          </a:prstGeom>
        </p:spPr>
      </p:pic>
      <p:sp>
        <p:nvSpPr>
          <p:cNvPr id="6" name="Espace réservé du contenu 8">
            <a:extLst>
              <a:ext uri="{FF2B5EF4-FFF2-40B4-BE49-F238E27FC236}">
                <a16:creationId xmlns:a16="http://schemas.microsoft.com/office/drawing/2014/main" id="{F49B0E9C-C874-4E83-CA0A-D18E01D70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417" y="14381"/>
            <a:ext cx="5347253" cy="6858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Un formulaire en ligne</a:t>
            </a:r>
            <a:b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fr-FR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Un accompagnement</a:t>
            </a:r>
          </a:p>
        </p:txBody>
      </p:sp>
    </p:spTree>
    <p:extLst>
      <p:ext uri="{BB962C8B-B14F-4D97-AF65-F5344CB8AC3E}">
        <p14:creationId xmlns:p14="http://schemas.microsoft.com/office/powerpoint/2010/main" val="1193763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3">
            <a:extLst>
              <a:ext uri="{FF2B5EF4-FFF2-40B4-BE49-F238E27FC236}">
                <a16:creationId xmlns:a16="http://schemas.microsoft.com/office/drawing/2014/main" id="{0CB36387-CB35-9178-0E85-812B7CFE2CF4}"/>
              </a:ext>
            </a:extLst>
          </p:cNvPr>
          <p:cNvSpPr/>
          <p:nvPr/>
        </p:nvSpPr>
        <p:spPr>
          <a:xfrm>
            <a:off x="10446707" y="0"/>
            <a:ext cx="1745293" cy="6872381"/>
          </a:xfrm>
          <a:prstGeom prst="rect">
            <a:avLst/>
          </a:prstGeom>
          <a:solidFill>
            <a:srgbClr val="55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83CFF0-F195-B559-B466-9FFAC74C2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184" y="3526113"/>
            <a:ext cx="8049533" cy="2691441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ACCUEIL : </a:t>
            </a:r>
            <a:r>
              <a:rPr lang="en-US" b="1" dirty="0">
                <a:solidFill>
                  <a:srgbClr val="483657"/>
                </a:solidFill>
              </a:rPr>
              <a:t>10.000 </a:t>
            </a:r>
            <a:r>
              <a:rPr lang="fr-FR" b="1" dirty="0">
                <a:solidFill>
                  <a:srgbClr val="483657"/>
                </a:solidFill>
              </a:rPr>
              <a:t>contacts missionnaires</a:t>
            </a:r>
            <a:endParaRPr lang="fr-FR" b="1" dirty="0">
              <a:solidFill>
                <a:srgbClr val="483657"/>
              </a:solidFill>
              <a:effectLst/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FF9300"/>
                </a:solidFill>
                <a:effectLst/>
              </a:rPr>
              <a:t>JEUNESSE : </a:t>
            </a:r>
            <a:r>
              <a:rPr lang="fr-FR" b="1" dirty="0">
                <a:solidFill>
                  <a:srgbClr val="483657"/>
                </a:solidFill>
              </a:rPr>
              <a:t>1</a:t>
            </a:r>
            <a:r>
              <a:rPr lang="fr-FR" b="1" dirty="0">
                <a:solidFill>
                  <a:srgbClr val="483657"/>
                </a:solidFill>
                <a:effectLst/>
              </a:rPr>
              <a:t>00 projets </a:t>
            </a:r>
            <a:r>
              <a:rPr lang="fr-FR" b="1" dirty="0">
                <a:solidFill>
                  <a:srgbClr val="483657"/>
                </a:solidFill>
              </a:rPr>
              <a:t>par les jeunes</a:t>
            </a:r>
            <a:r>
              <a:rPr lang="fr-FR" b="1" dirty="0">
                <a:solidFill>
                  <a:srgbClr val="483657"/>
                </a:solidFill>
                <a:effectLst/>
              </a:rPr>
              <a:t> pour les jeunes</a:t>
            </a:r>
          </a:p>
          <a:p>
            <a:pPr marL="0" indent="0">
              <a:buNone/>
            </a:pPr>
            <a:r>
              <a:rPr lang="fr-FR" b="1" dirty="0">
                <a:solidFill>
                  <a:srgbClr val="002060"/>
                </a:solidFill>
              </a:rPr>
              <a:t>MISSION : </a:t>
            </a:r>
            <a:r>
              <a:rPr lang="fr-FR" b="1" dirty="0">
                <a:solidFill>
                  <a:srgbClr val="483657"/>
                </a:solidFill>
              </a:rPr>
              <a:t>1.000 études bibliques</a:t>
            </a:r>
            <a:endParaRPr lang="fr-FR" b="1" dirty="0">
              <a:solidFill>
                <a:srgbClr val="483657"/>
              </a:solidFill>
              <a:effectLst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B95940B-B3FE-02BE-D07E-F00DF6231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273126"/>
            <a:ext cx="1586340" cy="143165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596417F-A5F9-99A8-ACA1-9A4CBA2CB324}"/>
              </a:ext>
            </a:extLst>
          </p:cNvPr>
          <p:cNvSpPr txBox="1"/>
          <p:nvPr/>
        </p:nvSpPr>
        <p:spPr>
          <a:xfrm>
            <a:off x="9364717" y="40780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127D09E-C815-67A3-1929-F2D165713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184" y="835962"/>
            <a:ext cx="7392508" cy="165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12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8CE82BC4-9845-55C7-81C1-F5954AC08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705223"/>
            <a:ext cx="10905066" cy="245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02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4859</TotalTime>
  <Words>129</Words>
  <Application>Microsoft Macintosh PowerPoint</Application>
  <PresentationFormat>Grand écran</PresentationFormat>
  <Paragraphs>33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Noto Sans</vt:lpstr>
      <vt:lpstr>Wingdings</vt:lpstr>
      <vt:lpstr>Thème Office</vt:lpstr>
      <vt:lpstr>MA VIE FEDERALE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Emanuel Ban</dc:creator>
  <cp:lastModifiedBy>Emanuel Ban</cp:lastModifiedBy>
  <cp:revision>12</cp:revision>
  <dcterms:created xsi:type="dcterms:W3CDTF">2022-04-25T12:26:17Z</dcterms:created>
  <dcterms:modified xsi:type="dcterms:W3CDTF">2022-05-06T16:27:55Z</dcterms:modified>
</cp:coreProperties>
</file>