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56" r:id="rId3"/>
    <p:sldId id="257" r:id="rId4"/>
    <p:sldId id="258" r:id="rId5"/>
    <p:sldId id="259" r:id="rId6"/>
    <p:sldId id="260" r:id="rId7"/>
    <p:sldId id="261" r:id="rId8"/>
    <p:sldId id="262" r:id="rId9"/>
    <p:sldId id="264" r:id="rId10"/>
    <p:sldId id="265" r:id="rId11"/>
    <p:sldId id="266" r:id="rId12"/>
    <p:sldId id="267" r:id="rId13"/>
    <p:sldId id="268"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65968D-6F73-4381-A857-9866C970F731}" v="2" dt="2022-10-06T14:19:42.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and Meyer" userId="06dd62e7-e608-434b-99d0-71a1eaba3925" providerId="ADAL" clId="{4365968D-6F73-4381-A857-9866C970F731}"/>
    <pc:docChg chg="undo custSel addSld delSld modSld">
      <pc:chgData name="Roland Meyer" userId="06dd62e7-e608-434b-99d0-71a1eaba3925" providerId="ADAL" clId="{4365968D-6F73-4381-A857-9866C970F731}" dt="2022-10-08T16:05:42.812" v="175" actId="47"/>
      <pc:docMkLst>
        <pc:docMk/>
      </pc:docMkLst>
      <pc:sldChg chg="modSp mod">
        <pc:chgData name="Roland Meyer" userId="06dd62e7-e608-434b-99d0-71a1eaba3925" providerId="ADAL" clId="{4365968D-6F73-4381-A857-9866C970F731}" dt="2022-10-06T14:28:06.342" v="161" actId="948"/>
        <pc:sldMkLst>
          <pc:docMk/>
          <pc:sldMk cId="2764386838" sldId="256"/>
        </pc:sldMkLst>
        <pc:spChg chg="mod">
          <ac:chgData name="Roland Meyer" userId="06dd62e7-e608-434b-99d0-71a1eaba3925" providerId="ADAL" clId="{4365968D-6F73-4381-A857-9866C970F731}" dt="2022-10-06T14:28:06.342" v="161" actId="948"/>
          <ac:spMkLst>
            <pc:docMk/>
            <pc:sldMk cId="2764386838" sldId="256"/>
            <ac:spMk id="2" creationId="{237D6B8E-5BC7-80C3-90FB-3B8169AAF42D}"/>
          </ac:spMkLst>
        </pc:spChg>
      </pc:sldChg>
      <pc:sldChg chg="modSp mod">
        <pc:chgData name="Roland Meyer" userId="06dd62e7-e608-434b-99d0-71a1eaba3925" providerId="ADAL" clId="{4365968D-6F73-4381-A857-9866C970F731}" dt="2022-10-06T14:28:16.165" v="162" actId="948"/>
        <pc:sldMkLst>
          <pc:docMk/>
          <pc:sldMk cId="1587640074" sldId="257"/>
        </pc:sldMkLst>
        <pc:spChg chg="mod">
          <ac:chgData name="Roland Meyer" userId="06dd62e7-e608-434b-99d0-71a1eaba3925" providerId="ADAL" clId="{4365968D-6F73-4381-A857-9866C970F731}" dt="2022-10-06T14:28:16.165" v="162" actId="948"/>
          <ac:spMkLst>
            <pc:docMk/>
            <pc:sldMk cId="1587640074" sldId="257"/>
            <ac:spMk id="2" creationId="{312CC8B5-6065-4565-E294-822CB3F7FA88}"/>
          </ac:spMkLst>
        </pc:spChg>
      </pc:sldChg>
      <pc:sldChg chg="modSp mod">
        <pc:chgData name="Roland Meyer" userId="06dd62e7-e608-434b-99d0-71a1eaba3925" providerId="ADAL" clId="{4365968D-6F73-4381-A857-9866C970F731}" dt="2022-10-06T14:28:25.233" v="163" actId="948"/>
        <pc:sldMkLst>
          <pc:docMk/>
          <pc:sldMk cId="3608598983" sldId="258"/>
        </pc:sldMkLst>
        <pc:spChg chg="mod">
          <ac:chgData name="Roland Meyer" userId="06dd62e7-e608-434b-99d0-71a1eaba3925" providerId="ADAL" clId="{4365968D-6F73-4381-A857-9866C970F731}" dt="2022-10-06T14:28:25.233" v="163" actId="948"/>
          <ac:spMkLst>
            <pc:docMk/>
            <pc:sldMk cId="3608598983" sldId="258"/>
            <ac:spMk id="2" creationId="{7F32BC66-9749-36B8-6A1D-0CEA7A5FFF58}"/>
          </ac:spMkLst>
        </pc:spChg>
      </pc:sldChg>
      <pc:sldChg chg="modSp mod">
        <pc:chgData name="Roland Meyer" userId="06dd62e7-e608-434b-99d0-71a1eaba3925" providerId="ADAL" clId="{4365968D-6F73-4381-A857-9866C970F731}" dt="2022-10-06T14:28:39.665" v="166" actId="948"/>
        <pc:sldMkLst>
          <pc:docMk/>
          <pc:sldMk cId="4213161969" sldId="259"/>
        </pc:sldMkLst>
        <pc:spChg chg="mod">
          <ac:chgData name="Roland Meyer" userId="06dd62e7-e608-434b-99d0-71a1eaba3925" providerId="ADAL" clId="{4365968D-6F73-4381-A857-9866C970F731}" dt="2022-10-06T14:28:39.665" v="166" actId="948"/>
          <ac:spMkLst>
            <pc:docMk/>
            <pc:sldMk cId="4213161969" sldId="259"/>
            <ac:spMk id="2" creationId="{95AC520E-576D-64AC-ED07-122AB3455B81}"/>
          </ac:spMkLst>
        </pc:spChg>
      </pc:sldChg>
      <pc:sldChg chg="modSp mod">
        <pc:chgData name="Roland Meyer" userId="06dd62e7-e608-434b-99d0-71a1eaba3925" providerId="ADAL" clId="{4365968D-6F73-4381-A857-9866C970F731}" dt="2022-10-06T14:28:49.551" v="167" actId="948"/>
        <pc:sldMkLst>
          <pc:docMk/>
          <pc:sldMk cId="4163647814" sldId="260"/>
        </pc:sldMkLst>
        <pc:spChg chg="mod">
          <ac:chgData name="Roland Meyer" userId="06dd62e7-e608-434b-99d0-71a1eaba3925" providerId="ADAL" clId="{4365968D-6F73-4381-A857-9866C970F731}" dt="2022-10-06T14:28:49.551" v="167" actId="948"/>
          <ac:spMkLst>
            <pc:docMk/>
            <pc:sldMk cId="4163647814" sldId="260"/>
            <ac:spMk id="2" creationId="{C8CA578A-EEA3-B4E7-5AC4-0BEA2352B0CE}"/>
          </ac:spMkLst>
        </pc:spChg>
      </pc:sldChg>
      <pc:sldChg chg="modSp mod">
        <pc:chgData name="Roland Meyer" userId="06dd62e7-e608-434b-99d0-71a1eaba3925" providerId="ADAL" clId="{4365968D-6F73-4381-A857-9866C970F731}" dt="2022-10-06T14:29:00.149" v="168" actId="948"/>
        <pc:sldMkLst>
          <pc:docMk/>
          <pc:sldMk cId="2288154854" sldId="261"/>
        </pc:sldMkLst>
        <pc:spChg chg="mod">
          <ac:chgData name="Roland Meyer" userId="06dd62e7-e608-434b-99d0-71a1eaba3925" providerId="ADAL" clId="{4365968D-6F73-4381-A857-9866C970F731}" dt="2022-10-06T14:29:00.149" v="168" actId="948"/>
          <ac:spMkLst>
            <pc:docMk/>
            <pc:sldMk cId="2288154854" sldId="261"/>
            <ac:spMk id="2" creationId="{902DA223-C2E3-26CB-F1A9-F7D5223CDE40}"/>
          </ac:spMkLst>
        </pc:spChg>
      </pc:sldChg>
      <pc:sldChg chg="modSp mod">
        <pc:chgData name="Roland Meyer" userId="06dd62e7-e608-434b-99d0-71a1eaba3925" providerId="ADAL" clId="{4365968D-6F73-4381-A857-9866C970F731}" dt="2022-10-06T14:29:12.713" v="169" actId="948"/>
        <pc:sldMkLst>
          <pc:docMk/>
          <pc:sldMk cId="2279503203" sldId="262"/>
        </pc:sldMkLst>
        <pc:spChg chg="mod">
          <ac:chgData name="Roland Meyer" userId="06dd62e7-e608-434b-99d0-71a1eaba3925" providerId="ADAL" clId="{4365968D-6F73-4381-A857-9866C970F731}" dt="2022-10-06T14:29:12.713" v="169" actId="948"/>
          <ac:spMkLst>
            <pc:docMk/>
            <pc:sldMk cId="2279503203" sldId="262"/>
            <ac:spMk id="2" creationId="{7E56D1D6-9EEC-0C52-4FC0-0AA15899FAE3}"/>
          </ac:spMkLst>
        </pc:spChg>
      </pc:sldChg>
      <pc:sldChg chg="modSp mod">
        <pc:chgData name="Roland Meyer" userId="06dd62e7-e608-434b-99d0-71a1eaba3925" providerId="ADAL" clId="{4365968D-6F73-4381-A857-9866C970F731}" dt="2022-10-06T14:29:22.107" v="170" actId="948"/>
        <pc:sldMkLst>
          <pc:docMk/>
          <pc:sldMk cId="1211582367" sldId="264"/>
        </pc:sldMkLst>
        <pc:spChg chg="mod">
          <ac:chgData name="Roland Meyer" userId="06dd62e7-e608-434b-99d0-71a1eaba3925" providerId="ADAL" clId="{4365968D-6F73-4381-A857-9866C970F731}" dt="2022-10-06T14:29:22.107" v="170" actId="948"/>
          <ac:spMkLst>
            <pc:docMk/>
            <pc:sldMk cId="1211582367" sldId="264"/>
            <ac:spMk id="2" creationId="{F208E49A-B2E2-EB4B-E0A7-589FE6907E14}"/>
          </ac:spMkLst>
        </pc:spChg>
      </pc:sldChg>
      <pc:sldChg chg="modSp mod">
        <pc:chgData name="Roland Meyer" userId="06dd62e7-e608-434b-99d0-71a1eaba3925" providerId="ADAL" clId="{4365968D-6F73-4381-A857-9866C970F731}" dt="2022-10-06T14:29:31.505" v="171" actId="948"/>
        <pc:sldMkLst>
          <pc:docMk/>
          <pc:sldMk cId="873998907" sldId="265"/>
        </pc:sldMkLst>
        <pc:spChg chg="mod">
          <ac:chgData name="Roland Meyer" userId="06dd62e7-e608-434b-99d0-71a1eaba3925" providerId="ADAL" clId="{4365968D-6F73-4381-A857-9866C970F731}" dt="2022-10-06T14:29:31.505" v="171" actId="948"/>
          <ac:spMkLst>
            <pc:docMk/>
            <pc:sldMk cId="873998907" sldId="265"/>
            <ac:spMk id="2" creationId="{580F66D7-C946-03A8-D45F-B1391BA25F6A}"/>
          </ac:spMkLst>
        </pc:spChg>
      </pc:sldChg>
      <pc:sldChg chg="modSp mod">
        <pc:chgData name="Roland Meyer" userId="06dd62e7-e608-434b-99d0-71a1eaba3925" providerId="ADAL" clId="{4365968D-6F73-4381-A857-9866C970F731}" dt="2022-10-06T14:29:42.967" v="172" actId="948"/>
        <pc:sldMkLst>
          <pc:docMk/>
          <pc:sldMk cId="2469388137" sldId="266"/>
        </pc:sldMkLst>
        <pc:spChg chg="mod">
          <ac:chgData name="Roland Meyer" userId="06dd62e7-e608-434b-99d0-71a1eaba3925" providerId="ADAL" clId="{4365968D-6F73-4381-A857-9866C970F731}" dt="2022-10-06T14:29:42.967" v="172" actId="948"/>
          <ac:spMkLst>
            <pc:docMk/>
            <pc:sldMk cId="2469388137" sldId="266"/>
            <ac:spMk id="2" creationId="{AAC02F0F-185C-72CC-8C23-15DBC9F96D30}"/>
          </ac:spMkLst>
        </pc:spChg>
      </pc:sldChg>
      <pc:sldChg chg="modSp mod">
        <pc:chgData name="Roland Meyer" userId="06dd62e7-e608-434b-99d0-71a1eaba3925" providerId="ADAL" clId="{4365968D-6F73-4381-A857-9866C970F731}" dt="2022-10-06T14:29:53.048" v="173" actId="948"/>
        <pc:sldMkLst>
          <pc:docMk/>
          <pc:sldMk cId="67626211" sldId="267"/>
        </pc:sldMkLst>
        <pc:spChg chg="mod">
          <ac:chgData name="Roland Meyer" userId="06dd62e7-e608-434b-99d0-71a1eaba3925" providerId="ADAL" clId="{4365968D-6F73-4381-A857-9866C970F731}" dt="2022-10-06T14:29:53.048" v="173" actId="948"/>
          <ac:spMkLst>
            <pc:docMk/>
            <pc:sldMk cId="67626211" sldId="267"/>
            <ac:spMk id="2" creationId="{89D55DEB-B402-26CB-67C2-C6E171318149}"/>
          </ac:spMkLst>
        </pc:spChg>
      </pc:sldChg>
      <pc:sldChg chg="modSp mod">
        <pc:chgData name="Roland Meyer" userId="06dd62e7-e608-434b-99d0-71a1eaba3925" providerId="ADAL" clId="{4365968D-6F73-4381-A857-9866C970F731}" dt="2022-10-06T14:30:01.439" v="174" actId="948"/>
        <pc:sldMkLst>
          <pc:docMk/>
          <pc:sldMk cId="1529545250" sldId="268"/>
        </pc:sldMkLst>
        <pc:spChg chg="mod">
          <ac:chgData name="Roland Meyer" userId="06dd62e7-e608-434b-99d0-71a1eaba3925" providerId="ADAL" clId="{4365968D-6F73-4381-A857-9866C970F731}" dt="2022-10-06T14:30:01.439" v="174" actId="948"/>
          <ac:spMkLst>
            <pc:docMk/>
            <pc:sldMk cId="1529545250" sldId="268"/>
            <ac:spMk id="2" creationId="{99598672-7A63-E56E-7430-B995A6124A02}"/>
          </ac:spMkLst>
        </pc:spChg>
      </pc:sldChg>
      <pc:sldChg chg="addSp delSp modSp new mod">
        <pc:chgData name="Roland Meyer" userId="06dd62e7-e608-434b-99d0-71a1eaba3925" providerId="ADAL" clId="{4365968D-6F73-4381-A857-9866C970F731}" dt="2022-10-06T14:25:25.274" v="159" actId="20577"/>
        <pc:sldMkLst>
          <pc:docMk/>
          <pc:sldMk cId="2000678605" sldId="269"/>
        </pc:sldMkLst>
        <pc:spChg chg="del">
          <ac:chgData name="Roland Meyer" userId="06dd62e7-e608-434b-99d0-71a1eaba3925" providerId="ADAL" clId="{4365968D-6F73-4381-A857-9866C970F731}" dt="2022-10-06T14:23:31.633" v="103" actId="478"/>
          <ac:spMkLst>
            <pc:docMk/>
            <pc:sldMk cId="2000678605" sldId="269"/>
            <ac:spMk id="2" creationId="{0D20014A-0851-FE16-45AF-CC40693000EA}"/>
          </ac:spMkLst>
        </pc:spChg>
        <pc:spChg chg="mod">
          <ac:chgData name="Roland Meyer" userId="06dd62e7-e608-434b-99d0-71a1eaba3925" providerId="ADAL" clId="{4365968D-6F73-4381-A857-9866C970F731}" dt="2022-10-06T14:25:25.274" v="159" actId="20577"/>
          <ac:spMkLst>
            <pc:docMk/>
            <pc:sldMk cId="2000678605" sldId="269"/>
            <ac:spMk id="3" creationId="{3E73DCB7-E3F0-8A1D-4755-BF622E5869DE}"/>
          </ac:spMkLst>
        </pc:spChg>
        <pc:spChg chg="mod">
          <ac:chgData name="Roland Meyer" userId="06dd62e7-e608-434b-99d0-71a1eaba3925" providerId="ADAL" clId="{4365968D-6F73-4381-A857-9866C970F731}" dt="2022-10-06T14:23:49.431" v="105" actId="14100"/>
          <ac:spMkLst>
            <pc:docMk/>
            <pc:sldMk cId="2000678605" sldId="269"/>
            <ac:spMk id="4" creationId="{7E550921-F671-A3B7-1BAF-6058535F1A24}"/>
          </ac:spMkLst>
        </pc:spChg>
        <pc:picChg chg="add mod">
          <ac:chgData name="Roland Meyer" userId="06dd62e7-e608-434b-99d0-71a1eaba3925" providerId="ADAL" clId="{4365968D-6F73-4381-A857-9866C970F731}" dt="2022-10-06T14:24:43.050" v="109" actId="1076"/>
          <ac:picMkLst>
            <pc:docMk/>
            <pc:sldMk cId="2000678605" sldId="269"/>
            <ac:picMk id="5" creationId="{6B1B51A1-550C-A7A4-1DB0-4DFD8C265F00}"/>
          </ac:picMkLst>
        </pc:picChg>
      </pc:sldChg>
      <pc:sldChg chg="new del">
        <pc:chgData name="Roland Meyer" userId="06dd62e7-e608-434b-99d0-71a1eaba3925" providerId="ADAL" clId="{4365968D-6F73-4381-A857-9866C970F731}" dt="2022-10-06T14:17:41.056" v="1" actId="47"/>
        <pc:sldMkLst>
          <pc:docMk/>
          <pc:sldMk cId="2764903356" sldId="269"/>
        </pc:sldMkLst>
      </pc:sldChg>
      <pc:sldChg chg="new del">
        <pc:chgData name="Roland Meyer" userId="06dd62e7-e608-434b-99d0-71a1eaba3925" providerId="ADAL" clId="{4365968D-6F73-4381-A857-9866C970F731}" dt="2022-10-08T16:05:42.812" v="175" actId="47"/>
        <pc:sldMkLst>
          <pc:docMk/>
          <pc:sldMk cId="3729848135" sldId="270"/>
        </pc:sldMkLst>
      </pc:sldChg>
      <pc:sldChg chg="new del">
        <pc:chgData name="Roland Meyer" userId="06dd62e7-e608-434b-99d0-71a1eaba3925" providerId="ADAL" clId="{4365968D-6F73-4381-A857-9866C970F731}" dt="2022-10-06T14:18:08.089" v="4" actId="47"/>
        <pc:sldMkLst>
          <pc:docMk/>
          <pc:sldMk cId="3767339609" sldId="27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9C7BCC-58BB-7A69-3026-729178B43CD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519A237-993A-F9C6-BFC3-90EFD30FFA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9A0FBED-7175-62AF-663F-772FE177820B}"/>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5" name="Espace réservé du pied de page 4">
            <a:extLst>
              <a:ext uri="{FF2B5EF4-FFF2-40B4-BE49-F238E27FC236}">
                <a16:creationId xmlns:a16="http://schemas.microsoft.com/office/drawing/2014/main" id="{A6297DE6-B940-2050-5ECF-CDA1EE9225C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1BD99C3-44EB-A2CA-39C7-AE836DB50AA2}"/>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2828288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785E7E-685D-0AE4-F15A-2C6EB3FE05D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E495829-A069-2A57-374F-996CB69F9F4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A2A6CAE-3201-E867-8E75-0C2AFDE39A0E}"/>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5" name="Espace réservé du pied de page 4">
            <a:extLst>
              <a:ext uri="{FF2B5EF4-FFF2-40B4-BE49-F238E27FC236}">
                <a16:creationId xmlns:a16="http://schemas.microsoft.com/office/drawing/2014/main" id="{DCAF860E-DC17-9C29-A515-0D0763C56CE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7ECF4B6-9367-3116-C89D-C71B9235BDE4}"/>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3808646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5AC2EA-5423-32E1-A4EC-EC3B30FFBBD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34607F8-D0B9-561C-BF71-50C7D7819F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986B3B0-01FB-DFC2-BEFF-B8B0859A949D}"/>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5" name="Espace réservé du pied de page 4">
            <a:extLst>
              <a:ext uri="{FF2B5EF4-FFF2-40B4-BE49-F238E27FC236}">
                <a16:creationId xmlns:a16="http://schemas.microsoft.com/office/drawing/2014/main" id="{DF6BCF80-5A5B-2BFD-1764-9026EB07970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14F631C-1120-AB79-97E5-1BE21CE887AD}"/>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2830892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6C263C-E8D8-22EA-1101-15CCA79DD1F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E74616-5C9A-8DD4-3E72-B02CBE96145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C38DF7E-C903-4B92-9ED5-434929C62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E617C67-FA48-ED89-330E-7BF112D675DA}"/>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6" name="Espace réservé du pied de page 5">
            <a:extLst>
              <a:ext uri="{FF2B5EF4-FFF2-40B4-BE49-F238E27FC236}">
                <a16:creationId xmlns:a16="http://schemas.microsoft.com/office/drawing/2014/main" id="{BB22DB90-9C64-B28E-73D6-02F442FD0F2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E6A6FF-082E-B853-958C-51715962632A}"/>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175820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B4DF4B-FA40-9C16-DCFE-7DA93E8E060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E665F3E-A01D-F228-D4B6-777AE1D53D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AA67435-817E-F033-1190-731214E2E20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4D0CB8E-F637-1F9C-E51F-47BF53BB8C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4998F8D-99CF-5ABD-1C66-34C105668CD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100D0C1-B02A-8187-B27D-CF83F29F35C6}"/>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8" name="Espace réservé du pied de page 7">
            <a:extLst>
              <a:ext uri="{FF2B5EF4-FFF2-40B4-BE49-F238E27FC236}">
                <a16:creationId xmlns:a16="http://schemas.microsoft.com/office/drawing/2014/main" id="{60AE7BD3-203B-5FEB-4285-C1AFCC7E84E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6430626-A999-B751-9635-9A3BF2EF26AC}"/>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4127125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C255E8-D465-B6E1-ECE7-91994448DDB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C7E9782-0295-3062-8BFA-9CF4AB279BE7}"/>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4" name="Espace réservé du pied de page 3">
            <a:extLst>
              <a:ext uri="{FF2B5EF4-FFF2-40B4-BE49-F238E27FC236}">
                <a16:creationId xmlns:a16="http://schemas.microsoft.com/office/drawing/2014/main" id="{3C9C7804-D68C-C6F2-EF24-0E05392EC59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2498679-23FF-7720-62F5-181841338635}"/>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3734179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4EB18E1-A0B3-3AE1-96B9-0AE7438B1164}"/>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3" name="Espace réservé du pied de page 2">
            <a:extLst>
              <a:ext uri="{FF2B5EF4-FFF2-40B4-BE49-F238E27FC236}">
                <a16:creationId xmlns:a16="http://schemas.microsoft.com/office/drawing/2014/main" id="{3D960AA2-F003-23C4-BF77-EB66F4E1A89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F13F3E4-A97B-0357-319E-8E3D5FAF3145}"/>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2949653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3C7156-EE61-13D2-C268-25447624C79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BFA2406-F007-3202-6B41-FB560344D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6AFB426-31D2-48FB-95D4-42980FE494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1391CE0-080A-D0F0-57EE-BD1167280B5F}"/>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6" name="Espace réservé du pied de page 5">
            <a:extLst>
              <a:ext uri="{FF2B5EF4-FFF2-40B4-BE49-F238E27FC236}">
                <a16:creationId xmlns:a16="http://schemas.microsoft.com/office/drawing/2014/main" id="{77A67E7D-A1B3-CDD4-6567-B8E0B734B64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BE780D9-E693-FD93-2D0B-B3818C5D58B8}"/>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1907876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4F8F14-BF6B-4176-61FD-ABEC68C51CA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F79BE6F-7B3A-B376-AAA7-9EA0351AE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891AA32-2D5E-6459-E070-5C9664500A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AADB4A-AF89-C0FE-41E3-9FD50B6E6063}"/>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6" name="Espace réservé du pied de page 5">
            <a:extLst>
              <a:ext uri="{FF2B5EF4-FFF2-40B4-BE49-F238E27FC236}">
                <a16:creationId xmlns:a16="http://schemas.microsoft.com/office/drawing/2014/main" id="{1C73437E-E9B3-7269-26D4-E69B7790327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077AAC0-9531-8505-6D4D-605A5EDA2F7D}"/>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388004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DD0FC0-D9B2-F570-8335-57B99AA7C12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46E97B4-6D16-3263-D540-D4FC562F4D7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DBFA38-4376-45BC-D42C-ABAF74AFD896}"/>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5" name="Espace réservé du pied de page 4">
            <a:extLst>
              <a:ext uri="{FF2B5EF4-FFF2-40B4-BE49-F238E27FC236}">
                <a16:creationId xmlns:a16="http://schemas.microsoft.com/office/drawing/2014/main" id="{0B134720-A66A-CB19-4A33-396E74BECE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113EEA5-67FA-261E-DB22-7C9FD6B280DC}"/>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4017730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C9F26DC-C384-F0B4-DEA4-9656C9EDAAF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1836ECF-670F-12C3-C21F-24F671F7FBA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925385-57CB-B387-EA0D-1E8C95B3868E}"/>
              </a:ext>
            </a:extLst>
          </p:cNvPr>
          <p:cNvSpPr>
            <a:spLocks noGrp="1"/>
          </p:cNvSpPr>
          <p:nvPr>
            <p:ph type="dt" sz="half" idx="10"/>
          </p:nvPr>
        </p:nvSpPr>
        <p:spPr/>
        <p:txBody>
          <a:bodyPr/>
          <a:lstStyle/>
          <a:p>
            <a:fld id="{E53713AA-7CA3-43D7-BCB8-7D885AE7E8B9}" type="datetimeFigureOut">
              <a:rPr lang="fr-FR" smtClean="0"/>
              <a:t>08/10/2022</a:t>
            </a:fld>
            <a:endParaRPr lang="fr-FR"/>
          </a:p>
        </p:txBody>
      </p:sp>
      <p:sp>
        <p:nvSpPr>
          <p:cNvPr id="5" name="Espace réservé du pied de page 4">
            <a:extLst>
              <a:ext uri="{FF2B5EF4-FFF2-40B4-BE49-F238E27FC236}">
                <a16:creationId xmlns:a16="http://schemas.microsoft.com/office/drawing/2014/main" id="{771C0F22-7D3F-27AB-3AD5-C4AB35E31A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0148F7-CD8B-925A-4945-FA08AF4F56F6}"/>
              </a:ext>
            </a:extLst>
          </p:cNvPr>
          <p:cNvSpPr>
            <a:spLocks noGrp="1"/>
          </p:cNvSpPr>
          <p:nvPr>
            <p:ph type="sldNum" sz="quarter" idx="12"/>
          </p:nvPr>
        </p:nvSpPr>
        <p:spPr/>
        <p:txBody>
          <a:bodyPr/>
          <a:lstStyle/>
          <a:p>
            <a:fld id="{0A01F725-F725-404B-921E-B8A7676D58F6}" type="slidenum">
              <a:rPr lang="fr-FR" smtClean="0"/>
              <a:t>‹N°›</a:t>
            </a:fld>
            <a:endParaRPr lang="fr-FR"/>
          </a:p>
        </p:txBody>
      </p:sp>
    </p:spTree>
    <p:extLst>
      <p:ext uri="{BB962C8B-B14F-4D97-AF65-F5344CB8AC3E}">
        <p14:creationId xmlns:p14="http://schemas.microsoft.com/office/powerpoint/2010/main" val="1183291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3F0ABB8-5E75-2D44-453D-A6A5A64B2D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AE4999A-074D-C0F8-1FB0-F5CB3206FB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4D8EBEC-3DA8-E0AD-FFEE-E85AF5BD4C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3713AA-7CA3-43D7-BCB8-7D885AE7E8B9}" type="datetimeFigureOut">
              <a:rPr lang="fr-FR" smtClean="0"/>
              <a:t>08/10/2022</a:t>
            </a:fld>
            <a:endParaRPr lang="fr-FR"/>
          </a:p>
        </p:txBody>
      </p:sp>
      <p:sp>
        <p:nvSpPr>
          <p:cNvPr id="5" name="Espace réservé du pied de page 4">
            <a:extLst>
              <a:ext uri="{FF2B5EF4-FFF2-40B4-BE49-F238E27FC236}">
                <a16:creationId xmlns:a16="http://schemas.microsoft.com/office/drawing/2014/main" id="{EA217F59-AEBA-D08B-B70B-8545363F2A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D138527-93C2-2C83-F299-E46492028E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1F725-F725-404B-921E-B8A7676D58F6}" type="slidenum">
              <a:rPr lang="fr-FR" smtClean="0"/>
              <a:t>‹N°›</a:t>
            </a:fld>
            <a:endParaRPr lang="fr-FR"/>
          </a:p>
        </p:txBody>
      </p:sp>
    </p:spTree>
    <p:extLst>
      <p:ext uri="{BB962C8B-B14F-4D97-AF65-F5344CB8AC3E}">
        <p14:creationId xmlns:p14="http://schemas.microsoft.com/office/powerpoint/2010/main" val="385906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E73DCB7-E3F0-8A1D-4755-BF622E5869DE}"/>
              </a:ext>
            </a:extLst>
          </p:cNvPr>
          <p:cNvSpPr>
            <a:spLocks noGrp="1"/>
          </p:cNvSpPr>
          <p:nvPr>
            <p:ph idx="1"/>
          </p:nvPr>
        </p:nvSpPr>
        <p:spPr/>
        <p:txBody>
          <a:bodyPr>
            <a:normAutofit/>
          </a:bodyPr>
          <a:lstStyle/>
          <a:p>
            <a:pPr marL="0" indent="0" algn="ctr">
              <a:lnSpc>
                <a:spcPct val="100000"/>
              </a:lnSpc>
              <a:spcBef>
                <a:spcPts val="0"/>
              </a:spcBef>
              <a:buNone/>
            </a:pPr>
            <a:r>
              <a:rPr lang="fr-FR" sz="5400" b="1" dirty="0">
                <a:effectLst/>
                <a:latin typeface="Calibri" panose="020F0502020204030204" pitchFamily="34" charset="0"/>
                <a:ea typeface="Calibri" panose="020F0502020204030204" pitchFamily="34" charset="0"/>
                <a:cs typeface="Calibri" panose="020F0502020204030204" pitchFamily="34" charset="0"/>
              </a:rPr>
              <a:t>La trinité</a:t>
            </a:r>
            <a:endParaRPr lang="fr-FR" sz="5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buNone/>
            </a:pPr>
            <a:r>
              <a:rPr lang="fr-FR" sz="3600" dirty="0">
                <a:effectLst/>
                <a:latin typeface="Calibri" panose="020F0502020204030204" pitchFamily="34" charset="0"/>
                <a:ea typeface="Calibri" panose="020F0502020204030204" pitchFamily="34" charset="0"/>
                <a:cs typeface="Calibri" panose="020F0502020204030204" pitchFamily="34" charset="0"/>
              </a:rPr>
              <a:t>approche systématique</a:t>
            </a:r>
            <a:endParaRPr lang="fr-FR"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buNone/>
            </a:pPr>
            <a:endParaRPr lang="fr-FR" sz="3000" dirty="0">
              <a:effectLst/>
              <a:latin typeface="Calibri" panose="020F0502020204030204" pitchFamily="34" charset="0"/>
              <a:ea typeface="Calibri" panose="020F0502020204030204" pitchFamily="34" charset="0"/>
              <a:cs typeface="Calibri" panose="020F0502020204030204" pitchFamily="34" charset="0"/>
            </a:endParaRPr>
          </a:p>
          <a:p>
            <a:pPr marL="0" indent="0" algn="ctr">
              <a:lnSpc>
                <a:spcPct val="100000"/>
              </a:lnSpc>
              <a:spcBef>
                <a:spcPts val="0"/>
              </a:spcBef>
              <a:buNone/>
            </a:pPr>
            <a:r>
              <a:rPr lang="fr-FR" sz="3000" dirty="0">
                <a:effectLst/>
                <a:latin typeface="Calibri" panose="020F0502020204030204" pitchFamily="34" charset="0"/>
                <a:ea typeface="Calibri" panose="020F0502020204030204" pitchFamily="34" charset="0"/>
                <a:cs typeface="Calibri" panose="020F0502020204030204" pitchFamily="34" charset="0"/>
              </a:rPr>
              <a:t>Présentation-Paris, 9 octobre 2022</a:t>
            </a:r>
            <a:endParaRPr lang="fr-FR" sz="3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spcBef>
                <a:spcPts val="0"/>
              </a:spcBef>
              <a:buNone/>
            </a:pPr>
            <a:endParaRPr lang="nl-NL" sz="2400" dirty="0">
              <a:effectLst/>
              <a:latin typeface="Calibri" panose="020F0502020204030204" pitchFamily="34" charset="0"/>
              <a:ea typeface="Calibri" panose="020F0502020204030204" pitchFamily="34" charset="0"/>
              <a:cs typeface="Calibri" panose="020F0502020204030204" pitchFamily="34" charset="0"/>
            </a:endParaRPr>
          </a:p>
          <a:p>
            <a:pPr marL="0" indent="0" algn="ctr">
              <a:lnSpc>
                <a:spcPct val="100000"/>
              </a:lnSpc>
              <a:spcBef>
                <a:spcPts val="0"/>
              </a:spcBef>
              <a:buNone/>
            </a:pPr>
            <a:endParaRPr lang="nl-NL" sz="2400" dirty="0">
              <a:latin typeface="Calibri" panose="020F0502020204030204" pitchFamily="34" charset="0"/>
              <a:ea typeface="Calibri" panose="020F0502020204030204" pitchFamily="34" charset="0"/>
              <a:cs typeface="Calibri" panose="020F0502020204030204" pitchFamily="34" charset="0"/>
            </a:endParaRPr>
          </a:p>
          <a:p>
            <a:pPr marL="0" indent="0" algn="ctr">
              <a:lnSpc>
                <a:spcPct val="100000"/>
              </a:lnSpc>
              <a:spcBef>
                <a:spcPts val="0"/>
              </a:spcBef>
              <a:buNone/>
            </a:pPr>
            <a:r>
              <a:rPr lang="nl-NL" sz="3000" dirty="0">
                <a:effectLst/>
                <a:latin typeface="Calibri" panose="020F0502020204030204" pitchFamily="34" charset="0"/>
                <a:ea typeface="Calibri" panose="020F0502020204030204" pitchFamily="34" charset="0"/>
                <a:cs typeface="Calibri" panose="020F0502020204030204" pitchFamily="34" charset="0"/>
              </a:rPr>
              <a:t>Roland Meyer</a:t>
            </a:r>
          </a:p>
          <a:p>
            <a:pPr marL="0" indent="0" algn="ctr">
              <a:lnSpc>
                <a:spcPct val="100000"/>
              </a:lnSpc>
              <a:spcBef>
                <a:spcPts val="0"/>
              </a:spcBef>
              <a:buNone/>
            </a:pPr>
            <a:r>
              <a:rPr lang="nl-NL" sz="2000" dirty="0" err="1">
                <a:latin typeface="Calibri" panose="020F0502020204030204" pitchFamily="34" charset="0"/>
                <a:ea typeface="Calibri" panose="020F0502020204030204" pitchFamily="34" charset="0"/>
                <a:cs typeface="Calibri" panose="020F0502020204030204" pitchFamily="34" charset="0"/>
              </a:rPr>
              <a:t>Professeur</a:t>
            </a:r>
            <a:r>
              <a:rPr lang="nl-NL" sz="2000" dirty="0">
                <a:latin typeface="Calibri" panose="020F0502020204030204" pitchFamily="34" charset="0"/>
                <a:ea typeface="Calibri" panose="020F0502020204030204" pitchFamily="34" charset="0"/>
                <a:cs typeface="Calibri" panose="020F0502020204030204" pitchFamily="34" charset="0"/>
              </a:rPr>
              <a:t> </a:t>
            </a:r>
            <a:r>
              <a:rPr lang="nl-NL" sz="2000" dirty="0" err="1">
                <a:latin typeface="Calibri" panose="020F0502020204030204" pitchFamily="34" charset="0"/>
                <a:ea typeface="Calibri" panose="020F0502020204030204" pitchFamily="34" charset="0"/>
                <a:cs typeface="Calibri" panose="020F0502020204030204" pitchFamily="34" charset="0"/>
              </a:rPr>
              <a:t>émérite</a:t>
            </a:r>
            <a:r>
              <a:rPr lang="nl-NL" sz="2000" dirty="0">
                <a:latin typeface="Calibri" panose="020F0502020204030204" pitchFamily="34" charset="0"/>
                <a:ea typeface="Calibri" panose="020F0502020204030204" pitchFamily="34" charset="0"/>
                <a:cs typeface="Calibri" panose="020F0502020204030204" pitchFamily="34" charset="0"/>
              </a:rPr>
              <a:t> de théologie </a:t>
            </a:r>
            <a:r>
              <a:rPr lang="nl-NL" sz="2000" dirty="0" err="1">
                <a:latin typeface="Calibri" panose="020F0502020204030204" pitchFamily="34" charset="0"/>
                <a:ea typeface="Calibri" panose="020F0502020204030204" pitchFamily="34" charset="0"/>
                <a:cs typeface="Calibri" panose="020F0502020204030204" pitchFamily="34" charset="0"/>
              </a:rPr>
              <a:t>systématique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fr-FR" sz="2000" dirty="0"/>
          </a:p>
          <a:p>
            <a:pPr marL="0" indent="0" algn="ctr">
              <a:buNone/>
            </a:pPr>
            <a:r>
              <a:rPr lang="fr-FR" sz="2000" dirty="0"/>
              <a:t>roland.meyer@campusadventiste.edu</a:t>
            </a:r>
          </a:p>
        </p:txBody>
      </p:sp>
      <p:sp>
        <p:nvSpPr>
          <p:cNvPr id="4" name="Espace réservé du texte 3">
            <a:extLst>
              <a:ext uri="{FF2B5EF4-FFF2-40B4-BE49-F238E27FC236}">
                <a16:creationId xmlns:a16="http://schemas.microsoft.com/office/drawing/2014/main" id="{7E550921-F671-A3B7-1BAF-6058535F1A24}"/>
              </a:ext>
            </a:extLst>
          </p:cNvPr>
          <p:cNvSpPr>
            <a:spLocks noGrp="1"/>
          </p:cNvSpPr>
          <p:nvPr>
            <p:ph type="body" sz="half" idx="2"/>
          </p:nvPr>
        </p:nvSpPr>
        <p:spPr>
          <a:xfrm>
            <a:off x="839788" y="814388"/>
            <a:ext cx="3996531" cy="5054600"/>
          </a:xfrm>
        </p:spPr>
        <p:txBody>
          <a:bodyPr/>
          <a:lstStyle/>
          <a:p>
            <a:endParaRPr lang="fr-FR" dirty="0"/>
          </a:p>
        </p:txBody>
      </p:sp>
      <p:pic>
        <p:nvPicPr>
          <p:cNvPr id="5" name="Image 4">
            <a:extLst>
              <a:ext uri="{FF2B5EF4-FFF2-40B4-BE49-F238E27FC236}">
                <a16:creationId xmlns:a16="http://schemas.microsoft.com/office/drawing/2014/main" id="{6B1B51A1-550C-A7A4-1DB0-4DFD8C265F0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0" y="1124108"/>
            <a:ext cx="3600450" cy="3600450"/>
          </a:xfrm>
          <a:prstGeom prst="rect">
            <a:avLst/>
          </a:prstGeom>
          <a:noFill/>
          <a:ln>
            <a:noFill/>
          </a:ln>
        </p:spPr>
      </p:pic>
    </p:spTree>
    <p:extLst>
      <p:ext uri="{BB962C8B-B14F-4D97-AF65-F5344CB8AC3E}">
        <p14:creationId xmlns:p14="http://schemas.microsoft.com/office/powerpoint/2010/main" val="200067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7D6B8E-5BC7-80C3-90FB-3B8169AAF42D}"/>
              </a:ext>
            </a:extLst>
          </p:cNvPr>
          <p:cNvSpPr>
            <a:spLocks noGrp="1"/>
          </p:cNvSpPr>
          <p:nvPr>
            <p:ph type="ctrTitle"/>
          </p:nvPr>
        </p:nvSpPr>
        <p:spPr>
          <a:xfrm>
            <a:off x="1524000" y="1225118"/>
            <a:ext cx="9144000" cy="3781887"/>
          </a:xfrm>
        </p:spPr>
        <p:txBody>
          <a:bodyPr>
            <a:noAutofit/>
          </a:bodyPr>
          <a:lstStyle/>
          <a:p>
            <a:pPr>
              <a:lnSpc>
                <a:spcPct val="100000"/>
              </a:lnSpc>
            </a:pPr>
            <a:r>
              <a:rPr lang="fr-FR" sz="4000" dirty="0">
                <a:latin typeface="Calibri" panose="020F0502020204030204" pitchFamily="34" charset="0"/>
                <a:ea typeface="Calibri" panose="020F0502020204030204" pitchFamily="34" charset="0"/>
                <a:cs typeface="Calibri" panose="020F0502020204030204" pitchFamily="34" charset="0"/>
              </a:rPr>
              <a:t>Je résume ci-dessous, en dix points, l’essentiel des pensées développées </a:t>
            </a:r>
            <a:br>
              <a:rPr lang="fr-FR" sz="4000" dirty="0">
                <a:latin typeface="Calibri" panose="020F0502020204030204" pitchFamily="34" charset="0"/>
                <a:ea typeface="Calibri" panose="020F0502020204030204" pitchFamily="34" charset="0"/>
                <a:cs typeface="Calibri" panose="020F0502020204030204" pitchFamily="34" charset="0"/>
              </a:rPr>
            </a:br>
            <a:r>
              <a:rPr lang="fr-FR" sz="4000" dirty="0">
                <a:latin typeface="Calibri" panose="020F0502020204030204" pitchFamily="34" charset="0"/>
                <a:ea typeface="Calibri" panose="020F0502020204030204" pitchFamily="34" charset="0"/>
                <a:cs typeface="Calibri" panose="020F0502020204030204" pitchFamily="34" charset="0"/>
              </a:rPr>
              <a:t>dans mon texte </a:t>
            </a:r>
            <a:br>
              <a:rPr lang="fr-FR" sz="4000" dirty="0">
                <a:latin typeface="Calibri" panose="020F0502020204030204" pitchFamily="34" charset="0"/>
                <a:ea typeface="Calibri" panose="020F0502020204030204" pitchFamily="34" charset="0"/>
                <a:cs typeface="Calibri" panose="020F0502020204030204" pitchFamily="34" charset="0"/>
              </a:rPr>
            </a:br>
            <a:br>
              <a:rPr lang="fr-FR" sz="4000" dirty="0">
                <a:latin typeface="Calibri" panose="020F0502020204030204" pitchFamily="34" charset="0"/>
                <a:ea typeface="Calibri" panose="020F0502020204030204" pitchFamily="34" charset="0"/>
                <a:cs typeface="Calibri" panose="020F0502020204030204" pitchFamily="34" charset="0"/>
              </a:rPr>
            </a:br>
            <a:r>
              <a:rPr lang="fr-FR" sz="4000" i="1" dirty="0">
                <a:latin typeface="Calibri" panose="020F0502020204030204" pitchFamily="34" charset="0"/>
                <a:ea typeface="Calibri" panose="020F0502020204030204" pitchFamily="34" charset="0"/>
                <a:cs typeface="Calibri" panose="020F0502020204030204" pitchFamily="34" charset="0"/>
              </a:rPr>
              <a:t>La trinité, approche systématique</a:t>
            </a:r>
            <a:br>
              <a:rPr lang="fr-FR" sz="4000" dirty="0">
                <a:latin typeface="Calibri" panose="020F0502020204030204" pitchFamily="34" charset="0"/>
                <a:ea typeface="Calibri" panose="020F0502020204030204" pitchFamily="34" charset="0"/>
                <a:cs typeface="Times New Roman" panose="02020603050405020304" pitchFamily="18" charset="0"/>
              </a:rPr>
            </a:br>
            <a:endParaRPr lang="fr-FR" sz="4000" dirty="0"/>
          </a:p>
        </p:txBody>
      </p:sp>
    </p:spTree>
    <p:extLst>
      <p:ext uri="{BB962C8B-B14F-4D97-AF65-F5344CB8AC3E}">
        <p14:creationId xmlns:p14="http://schemas.microsoft.com/office/powerpoint/2010/main" val="2764386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CC8B5-6065-4565-E294-822CB3F7FA88}"/>
              </a:ext>
            </a:extLst>
          </p:cNvPr>
          <p:cNvSpPr>
            <a:spLocks noGrp="1"/>
          </p:cNvSpPr>
          <p:nvPr>
            <p:ph type="title"/>
          </p:nvPr>
        </p:nvSpPr>
        <p:spPr>
          <a:xfrm>
            <a:off x="838200" y="365124"/>
            <a:ext cx="10515600" cy="6080063"/>
          </a:xfrm>
        </p:spPr>
        <p:txBody>
          <a:bodyPr>
            <a:no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1. Dieu est plénitude indivisible et peut pourtant s’exprimer de manière trinitaire sans que cela n’affecte son essence. L’unité de Dieu n’est pas incompatible avec le concept de trinité. </a:t>
            </a:r>
            <a:br>
              <a:rPr lang="fr-FR" sz="4000" dirty="0">
                <a:effectLst/>
                <a:latin typeface="Calibri" panose="020F0502020204030204" pitchFamily="34" charset="0"/>
                <a:ea typeface="Calibri" panose="020F0502020204030204" pitchFamily="34" charset="0"/>
                <a:cs typeface="Times New Roman" panose="02020603050405020304" pitchFamily="18" charset="0"/>
              </a:rPr>
            </a:br>
            <a:endParaRPr lang="fr-FR" sz="4000" dirty="0"/>
          </a:p>
        </p:txBody>
      </p:sp>
    </p:spTree>
    <p:extLst>
      <p:ext uri="{BB962C8B-B14F-4D97-AF65-F5344CB8AC3E}">
        <p14:creationId xmlns:p14="http://schemas.microsoft.com/office/powerpoint/2010/main" val="1587640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32BC66-9749-36B8-6A1D-0CEA7A5FFF58}"/>
              </a:ext>
            </a:extLst>
          </p:cNvPr>
          <p:cNvSpPr>
            <a:spLocks noGrp="1"/>
          </p:cNvSpPr>
          <p:nvPr>
            <p:ph type="title"/>
          </p:nvPr>
        </p:nvSpPr>
        <p:spPr>
          <a:xfrm>
            <a:off x="838200" y="365125"/>
            <a:ext cx="10515600" cy="6071186"/>
          </a:xfrm>
        </p:spPr>
        <p:txBody>
          <a:bodyPr>
            <a:normAutofit/>
          </a:bodyPr>
          <a:lstStyle/>
          <a:p>
            <a:pPr marL="342900" lvl="0" indent="-342900">
              <a:lnSpc>
                <a:spcPct val="100000"/>
              </a:lnSpc>
            </a:pPr>
            <a:r>
              <a:rPr lang="fr-FR" sz="1800" dirty="0">
                <a:effectLst/>
                <a:latin typeface="Calibri" panose="020F0502020204030204" pitchFamily="34" charset="0"/>
                <a:ea typeface="Calibri" panose="020F0502020204030204" pitchFamily="34" charset="0"/>
                <a:cs typeface="Calibri" panose="020F0502020204030204" pitchFamily="34" charset="0"/>
              </a:rPr>
              <a:t>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4000" dirty="0">
                <a:effectLst/>
                <a:latin typeface="Calibri" panose="020F0502020204030204" pitchFamily="34" charset="0"/>
                <a:ea typeface="Calibri" panose="020F0502020204030204" pitchFamily="34" charset="0"/>
                <a:cs typeface="Times New Roman" panose="02020603050405020304" pitchFamily="18" charset="0"/>
              </a:rPr>
              <a:t>2. </a:t>
            </a:r>
            <a:r>
              <a:rPr lang="fr-FR" dirty="0">
                <a:effectLst/>
                <a:latin typeface="Calibri" panose="020F0502020204030204" pitchFamily="34" charset="0"/>
                <a:ea typeface="Calibri" panose="020F0502020204030204" pitchFamily="34" charset="0"/>
                <a:cs typeface="Calibri" panose="020F0502020204030204" pitchFamily="34" charset="0"/>
              </a:rPr>
              <a:t>En disant trinité, nous entendons bien trois personnes d’une seule et même essence.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3608598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AC520E-576D-64AC-ED07-122AB3455B81}"/>
              </a:ext>
            </a:extLst>
          </p:cNvPr>
          <p:cNvSpPr>
            <a:spLocks noGrp="1"/>
          </p:cNvSpPr>
          <p:nvPr>
            <p:ph type="title"/>
          </p:nvPr>
        </p:nvSpPr>
        <p:spPr>
          <a:xfrm>
            <a:off x="838200" y="365125"/>
            <a:ext cx="10515600" cy="6151085"/>
          </a:xfrm>
        </p:spPr>
        <p:txBody>
          <a:bodyPr>
            <a:norm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3. Toutes les expressions choisies pour tenter de percer ce mystère restent insuffisantes et doivent être explicitées, car Dieu est théologiquement et philosophiquement inconnaissable complètement.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4213161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CA578A-EEA3-B4E7-5AC4-0BEA2352B0CE}"/>
              </a:ext>
            </a:extLst>
          </p:cNvPr>
          <p:cNvSpPr>
            <a:spLocks noGrp="1"/>
          </p:cNvSpPr>
          <p:nvPr>
            <p:ph type="title"/>
          </p:nvPr>
        </p:nvSpPr>
        <p:spPr>
          <a:xfrm>
            <a:off x="838200" y="365125"/>
            <a:ext cx="10515600" cy="6097819"/>
          </a:xfrm>
        </p:spPr>
        <p:txBody>
          <a:bodyPr>
            <a:norm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4. L’éternité du Père, du Fils et de l’Esprit et leur union essentielle ne permettent pas d’envisager la soumission ontologique de l’un à l’autre. Ils sont un parce que d’essence non différente et non divisible.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416364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2DA223-C2E3-26CB-F1A9-F7D5223CDE40}"/>
              </a:ext>
            </a:extLst>
          </p:cNvPr>
          <p:cNvSpPr>
            <a:spLocks noGrp="1"/>
          </p:cNvSpPr>
          <p:nvPr>
            <p:ph type="title"/>
          </p:nvPr>
        </p:nvSpPr>
        <p:spPr>
          <a:xfrm>
            <a:off x="838200" y="365125"/>
            <a:ext cx="10515600" cy="6124452"/>
          </a:xfrm>
        </p:spPr>
        <p:txBody>
          <a:bodyPr>
            <a:norm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5. Le concept de la trinité qui se dégage du texte biblique est issu d’une interprétation de la révélation.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2288154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56D1D6-9EEC-0C52-4FC0-0AA15899FAE3}"/>
              </a:ext>
            </a:extLst>
          </p:cNvPr>
          <p:cNvSpPr>
            <a:spLocks noGrp="1"/>
          </p:cNvSpPr>
          <p:nvPr>
            <p:ph type="title"/>
          </p:nvPr>
        </p:nvSpPr>
        <p:spPr>
          <a:xfrm>
            <a:off x="838200" y="365125"/>
            <a:ext cx="10515600" cy="6133329"/>
          </a:xfrm>
        </p:spPr>
        <p:txBody>
          <a:bodyPr>
            <a:norm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6. Parler de la doctrine de la trinité, c’est dire l’enseignement de l’Eglise sur Dieu au travers de ses noms, de ses actions et de la manière de se révéler à l’humain.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227950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08E49A-B2E2-EB4B-E0A7-589FE6907E14}"/>
              </a:ext>
            </a:extLst>
          </p:cNvPr>
          <p:cNvSpPr>
            <a:spLocks noGrp="1"/>
          </p:cNvSpPr>
          <p:nvPr>
            <p:ph type="title"/>
          </p:nvPr>
        </p:nvSpPr>
        <p:spPr>
          <a:xfrm>
            <a:off x="838200" y="365125"/>
            <a:ext cx="10515600" cy="6159962"/>
          </a:xfrm>
        </p:spPr>
        <p:txBody>
          <a:bodyPr>
            <a:norm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7. La triplicité de Dieu exprime l’être divin en tant qu’il est Créateur, Sauveur et Consolateur. Dieu se révèle à l’homme dans son être multiple bien qu’il soit un.</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1211582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0F66D7-C946-03A8-D45F-B1391BA25F6A}"/>
              </a:ext>
            </a:extLst>
          </p:cNvPr>
          <p:cNvSpPr>
            <a:spLocks noGrp="1"/>
          </p:cNvSpPr>
          <p:nvPr>
            <p:ph type="title"/>
          </p:nvPr>
        </p:nvSpPr>
        <p:spPr>
          <a:xfrm>
            <a:off x="838200" y="365125"/>
            <a:ext cx="10515600" cy="6124452"/>
          </a:xfrm>
        </p:spPr>
        <p:txBody>
          <a:bodyPr>
            <a:normAutofit/>
          </a:bodyPr>
          <a:lstStyle/>
          <a:p>
            <a:pPr>
              <a:lnSpc>
                <a:spcPct val="100000"/>
              </a:lnSpc>
            </a:pPr>
            <a:r>
              <a:rPr lang="fr-FR" dirty="0">
                <a:effectLst/>
                <a:latin typeface="Calibri" panose="020F0502020204030204" pitchFamily="34" charset="0"/>
                <a:ea typeface="Calibri" panose="020F0502020204030204" pitchFamily="34" charset="0"/>
                <a:cs typeface="Calibri" panose="020F0502020204030204" pitchFamily="34" charset="0"/>
              </a:rPr>
              <a:t>8. La trinité est l’expression de l’égalité et de la coéternité du Père, du Fils et de l’Esprit, sans quoi la sotériologie se situe plus dans le raisonnement philosophique grec que dans une compréhension chrétienne de l’action divine.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873998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C02F0F-185C-72CC-8C23-15DBC9F96D30}"/>
              </a:ext>
            </a:extLst>
          </p:cNvPr>
          <p:cNvSpPr>
            <a:spLocks noGrp="1"/>
          </p:cNvSpPr>
          <p:nvPr>
            <p:ph type="title"/>
          </p:nvPr>
        </p:nvSpPr>
        <p:spPr>
          <a:xfrm>
            <a:off x="838200" y="365125"/>
            <a:ext cx="10515600" cy="6124452"/>
          </a:xfrm>
        </p:spPr>
        <p:txBody>
          <a:bodyPr>
            <a:norm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9. Les auteurs des textes sacrés n’avaient pas pour intention de formuler une doctrine du monothéisme, mais de révéler le Dieu unique qui se distinguait des divinités des mythologies avoisinantes.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2469388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D55DEB-B402-26CB-67C2-C6E171318149}"/>
              </a:ext>
            </a:extLst>
          </p:cNvPr>
          <p:cNvSpPr>
            <a:spLocks noGrp="1"/>
          </p:cNvSpPr>
          <p:nvPr>
            <p:ph type="title"/>
          </p:nvPr>
        </p:nvSpPr>
        <p:spPr>
          <a:xfrm>
            <a:off x="838200" y="365125"/>
            <a:ext cx="10515600" cy="6115574"/>
          </a:xfrm>
        </p:spPr>
        <p:txBody>
          <a:bodyPr>
            <a:normAutofit/>
          </a:bodyPr>
          <a:lstStyle/>
          <a:p>
            <a:pPr>
              <a:lnSpc>
                <a:spcPct val="100000"/>
              </a:lnSpc>
            </a:pPr>
            <a:r>
              <a:rPr lang="fr-FR" sz="4000" dirty="0">
                <a:effectLst/>
                <a:latin typeface="Calibri" panose="020F0502020204030204" pitchFamily="34" charset="0"/>
                <a:ea typeface="Calibri" panose="020F0502020204030204" pitchFamily="34" charset="0"/>
                <a:cs typeface="Calibri" panose="020F0502020204030204" pitchFamily="34" charset="0"/>
              </a:rPr>
              <a:t>10. Ce Dieu un et trine, le Père, le Fils et l’Esprit, agit en tant que Créateur, Rédempteur et Consolateur. C’est un Dieu d’amour qui regarde ses enfants comme des êtres à sauver.</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Tree>
    <p:extLst>
      <p:ext uri="{BB962C8B-B14F-4D97-AF65-F5344CB8AC3E}">
        <p14:creationId xmlns:p14="http://schemas.microsoft.com/office/powerpoint/2010/main" val="67626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598672-7A63-E56E-7430-B995A6124A02}"/>
              </a:ext>
            </a:extLst>
          </p:cNvPr>
          <p:cNvSpPr>
            <a:spLocks noGrp="1"/>
          </p:cNvSpPr>
          <p:nvPr>
            <p:ph type="title"/>
          </p:nvPr>
        </p:nvSpPr>
        <p:spPr>
          <a:xfrm>
            <a:off x="838200" y="365125"/>
            <a:ext cx="10515600" cy="6133329"/>
          </a:xfrm>
        </p:spPr>
        <p:txBody>
          <a:bodyPr>
            <a:normAutofit/>
          </a:bodyPr>
          <a:lstStyle/>
          <a:p>
            <a:pPr algn="ctr">
              <a:lnSpc>
                <a:spcPct val="100000"/>
              </a:lnSpc>
            </a:pPr>
            <a:r>
              <a:rPr lang="fr-FR" sz="4000" b="1" dirty="0"/>
              <a:t>Je vous remercie pour votre attention</a:t>
            </a:r>
          </a:p>
        </p:txBody>
      </p:sp>
    </p:spTree>
    <p:extLst>
      <p:ext uri="{BB962C8B-B14F-4D97-AF65-F5344CB8AC3E}">
        <p14:creationId xmlns:p14="http://schemas.microsoft.com/office/powerpoint/2010/main" val="152954525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Words>
  <Application>Microsoft Office PowerPoint</Application>
  <PresentationFormat>Grand écran</PresentationFormat>
  <Paragraphs>22</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Calibri Light</vt:lpstr>
      <vt:lpstr>Thème Office</vt:lpstr>
      <vt:lpstr>Présentation PowerPoint</vt:lpstr>
      <vt:lpstr>Je résume ci-dessous, en dix points, l’essentiel des pensées développées  dans mon texte   La trinité, approche systématique </vt:lpstr>
      <vt:lpstr>1. Dieu est plénitude indivisible et peut pourtant s’exprimer de manière trinitaire sans que cela n’affecte son essence. L’unité de Dieu n’est pas incompatible avec le concept de trinité.  </vt:lpstr>
      <vt:lpstr>  2. En disant trinité, nous entendons bien trois personnes d’une seule et même essence.  </vt:lpstr>
      <vt:lpstr>3. Toutes les expressions choisies pour tenter de percer ce mystère restent insuffisantes et doivent être explicitées, car Dieu est théologiquement et philosophiquement inconnaissable complètement.  </vt:lpstr>
      <vt:lpstr>4. L’éternité du Père, du Fils et de l’Esprit et leur union essentielle ne permettent pas d’envisager la soumission ontologique de l’un à l’autre. Ils sont un parce que d’essence non différente et non divisible.  </vt:lpstr>
      <vt:lpstr>5. Le concept de la trinité qui se dégage du texte biblique est issu d’une interprétation de la révélation.  </vt:lpstr>
      <vt:lpstr>6. Parler de la doctrine de la trinité, c’est dire l’enseignement de l’Eglise sur Dieu au travers de ses noms, de ses actions et de la manière de se révéler à l’humain.  </vt:lpstr>
      <vt:lpstr>7. La triplicité de Dieu exprime l’être divin en tant qu’il est Créateur, Sauveur et Consolateur. Dieu se révèle à l’homme dans son être multiple bien qu’il soit un. </vt:lpstr>
      <vt:lpstr>8. La trinité est l’expression de l’égalité et de la coéternité du Père, du Fils et de l’Esprit, sans quoi la sotériologie se situe plus dans le raisonnement philosophique grec que dans une compréhension chrétienne de l’action divine.  </vt:lpstr>
      <vt:lpstr>9. Les auteurs des textes sacrés n’avaient pas pour intention de formuler une doctrine du monothéisme, mais de révéler le Dieu unique qui se distinguait des divinités des mythologies avoisinantes.  </vt:lpstr>
      <vt:lpstr>10. Ce Dieu un et trine, le Père, le Fils et l’Esprit, agit en tant que Créateur, Rédempteur et Consolateur. C’est un Dieu d’amour qui regarde ses enfants comme des êtres à sauver. </vt:lpstr>
      <vt:lpstr>Je vous remercie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 résume ci-dessous, en dix points, l’essentiel des pensées développées  dans mon texte   La trinité, approche systématique </dc:title>
  <dc:creator>Roland Meyer</dc:creator>
  <cp:lastModifiedBy>Roland Meyer</cp:lastModifiedBy>
  <cp:revision>1</cp:revision>
  <dcterms:created xsi:type="dcterms:W3CDTF">2022-10-06T13:59:48Z</dcterms:created>
  <dcterms:modified xsi:type="dcterms:W3CDTF">2022-10-08T16:05:53Z</dcterms:modified>
</cp:coreProperties>
</file>