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24384000" cy="13716000"/>
  <p:notesSz cx="6858000" cy="9144000"/>
  <p:defaultTextStyle>
    <a:defPPr>
      <a:defRPr lang="fr-FR"/>
    </a:defPPr>
    <a:lvl1pPr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indent="457200"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indent="914400"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indent="1371600"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indent="1828800" algn="l" defTabSz="2436813" rtl="0" eaLnBrk="0" fontAlgn="base" hangingPunct="0">
      <a:spcBef>
        <a:spcPct val="0"/>
      </a:spcBef>
      <a:spcAft>
        <a:spcPct val="0"/>
      </a:spcAft>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2286000" algn="l" defTabSz="914400" rtl="0" eaLnBrk="1" latinLnBrk="0" hangingPunct="1">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2743200" algn="l" defTabSz="914400" rtl="0" eaLnBrk="1" latinLnBrk="0" hangingPunct="1">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3200400" algn="l" defTabSz="914400" rtl="0" eaLnBrk="1" latinLnBrk="0" hangingPunct="1">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3657600" algn="l" defTabSz="914400" rtl="0" eaLnBrk="1" latinLnBrk="0" hangingPunct="1">
      <a:defRPr sz="2400" kern="12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69"/>
    <p:restoredTop sz="94795"/>
  </p:normalViewPr>
  <p:slideViewPr>
    <p:cSldViewPr snapToGrid="0">
      <p:cViewPr varScale="1">
        <p:scale>
          <a:sx n="51" d="100"/>
          <a:sy n="51" d="100"/>
        </p:scale>
        <p:origin x="1008"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Shape 148">
            <a:extLst>
              <a:ext uri="{FF2B5EF4-FFF2-40B4-BE49-F238E27FC236}">
                <a16:creationId xmlns:a16="http://schemas.microsoft.com/office/drawing/2014/main" id="{91A29C03-7150-2653-B800-2BAA85B2125F}"/>
              </a:ext>
            </a:extLst>
          </p:cNvPr>
          <p:cNvSpPr>
            <a:spLocks noGrp="1" noRot="1" noChangeAspect="1" noChangeArrowheads="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3" name="Shape 149">
            <a:extLst>
              <a:ext uri="{FF2B5EF4-FFF2-40B4-BE49-F238E27FC236}">
                <a16:creationId xmlns:a16="http://schemas.microsoft.com/office/drawing/2014/main" id="{EF4E3445-947B-A5AF-669B-DFD87DF433F7}"/>
              </a:ext>
            </a:extLst>
          </p:cNvPr>
          <p:cNvSpPr>
            <a:spLocks noGrp="1" noChangeArrowheads="1"/>
          </p:cNvSpPr>
          <p:nvPr>
            <p:ph type="body" sz="quarter"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fr-FR" altLang="fr-FR">
              <a:sym typeface="Helvetica Neue" panose="02000503000000020004" pitchFamily="2" charset="0"/>
            </a:endParaRP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1pPr>
    <a:lvl2pPr marL="742950" indent="-28575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2pPr>
    <a:lvl3pPr marL="11430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3pPr>
    <a:lvl4pPr marL="16002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4pPr>
    <a:lvl5pPr marL="20574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309779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pPr lvl="0"/>
            <a:r>
              <a:rPr lang="fr-FR"/>
              <a:t>Cliquez pour modifier les styles du texte du masque</a:t>
            </a:r>
          </a:p>
        </p:txBody>
      </p:sp>
      <p:sp>
        <p:nvSpPr>
          <p:cNvPr id="12" name="Presentation Title"/>
          <p:cNvSpPr txBox="1">
            <a:spLocks noGrp="1"/>
          </p:cNvSpPr>
          <p:nvPr>
            <p:ph type="title"/>
          </p:nvPr>
        </p:nvSpPr>
        <p:spPr>
          <a:xfrm>
            <a:off x="1206496" y="2574991"/>
            <a:ext cx="21971004" cy="4648201"/>
          </a:xfrm>
          <a:prstGeom prst="rect">
            <a:avLst/>
          </a:prstGeom>
        </p:spPr>
        <p:txBody>
          <a:bodyPr anchor="b"/>
          <a:lstStyle>
            <a:lvl1pPr>
              <a:defRPr sz="11600" spc="-232"/>
            </a:lvl1pPr>
          </a:lstStyle>
          <a:p>
            <a:r>
              <a:rPr lang="fr-FR"/>
              <a:t>Modifiez le style du titre</a:t>
            </a:r>
            <a:endParaRPr/>
          </a:p>
        </p:txBody>
      </p:sp>
      <p:sp>
        <p:nvSpPr>
          <p:cNvPr id="13" name="Body Level One…"/>
          <p:cNvSpPr txBox="1">
            <a:spLocks noGrp="1"/>
          </p:cNvSpPr>
          <p:nvPr>
            <p:ph type="body" sz="quarter" idx="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F5130A2B-1748-8862-451C-F186648D4673}"/>
              </a:ext>
            </a:extLst>
          </p:cNvPr>
          <p:cNvSpPr txBox="1">
            <a:spLocks noGrp="1" noChangeArrowheads="1"/>
          </p:cNvSpPr>
          <p:nvPr>
            <p:ph type="sldNum" sz="quarter" idx="22"/>
          </p:nvPr>
        </p:nvSpPr>
        <p:spPr>
          <a:ln/>
        </p:spPr>
        <p:txBody>
          <a:bodyPr/>
          <a:lstStyle>
            <a:lvl1pPr>
              <a:defRPr/>
            </a:lvl1pPr>
          </a:lstStyle>
          <a:p>
            <a:fld id="{85AA0BDA-14F0-0242-8A42-AC2D93B4450A}" type="slidenum">
              <a:rPr lang="fr-FR" altLang="fr-FR"/>
              <a:pPr/>
              <a:t>‹N°›</a:t>
            </a:fld>
            <a:endParaRPr lang="fr-FR" altLang="fr-FR"/>
          </a:p>
        </p:txBody>
      </p:sp>
    </p:spTree>
    <p:extLst>
      <p:ext uri="{BB962C8B-B14F-4D97-AF65-F5344CB8AC3E}">
        <p14:creationId xmlns:p14="http://schemas.microsoft.com/office/powerpoint/2010/main" val="3840763329"/>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1155700" y="-1295400"/>
            <a:ext cx="26746200" cy="16018933"/>
          </a:xfrm>
          <a:prstGeom prst="rect">
            <a:avLst/>
          </a:prstGeom>
        </p:spPr>
        <p:txBody>
          <a:bodyPr lIns="91439" tIns="45719" rIns="91439" bIns="45719">
            <a:noAutofit/>
          </a:bodyPr>
          <a:lstStyle/>
          <a:p>
            <a:pPr lvl="0"/>
            <a:endParaRPr noProof="0">
              <a:sym typeface="Helvetica Neue"/>
            </a:endParaRPr>
          </a:p>
        </p:txBody>
      </p:sp>
      <p:sp>
        <p:nvSpPr>
          <p:cNvPr id="22" name="Presentation Title"/>
          <p:cNvSpPr txBox="1">
            <a:spLocks noGrp="1"/>
          </p:cNvSpPr>
          <p:nvPr>
            <p:ph type="title"/>
          </p:nvPr>
        </p:nvSpPr>
        <p:spPr>
          <a:xfrm>
            <a:off x="1206500" y="7124700"/>
            <a:ext cx="21971000" cy="4648200"/>
          </a:xfrm>
          <a:prstGeom prst="rect">
            <a:avLst/>
          </a:prstGeom>
        </p:spPr>
        <p:txBody>
          <a:bodyPr anchor="b"/>
          <a:lstStyle>
            <a:lvl1pPr>
              <a:defRPr sz="11600" spc="-232"/>
            </a:lvl1pPr>
          </a:lstStyle>
          <a:p>
            <a:r>
              <a:rPr lang="fr-FR"/>
              <a:t>Modifiez le style du titre</a:t>
            </a:r>
            <a:endParaRPr/>
          </a:p>
        </p:txBody>
      </p:sp>
      <p:sp>
        <p:nvSpPr>
          <p:cNvPr id="23" name="Author and Date"/>
          <p:cNvSpPr txBox="1">
            <a:spLocks noGrp="1"/>
          </p:cNvSpPr>
          <p:nvPr>
            <p:ph type="body" sz="quarter" idx="22"/>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pPr lvl="0"/>
            <a:r>
              <a:rPr lang="fr-FR"/>
              <a:t>Cliquez pour modifier les styles du texte du masque</a:t>
            </a:r>
          </a:p>
        </p:txBody>
      </p:sp>
      <p:sp>
        <p:nvSpPr>
          <p:cNvPr id="24" name="Body Level One…"/>
          <p:cNvSpPr txBox="1">
            <a:spLocks noGrp="1"/>
          </p:cNvSpPr>
          <p:nvPr>
            <p:ph type="body" sz="quarter" idx="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845A1F2C-7EA9-1381-D85C-7630D34F06DD}"/>
              </a:ext>
            </a:extLst>
          </p:cNvPr>
          <p:cNvSpPr txBox="1">
            <a:spLocks noGrp="1" noChangeArrowheads="1"/>
          </p:cNvSpPr>
          <p:nvPr>
            <p:ph type="sldNum" sz="quarter" idx="23"/>
          </p:nvPr>
        </p:nvSpPr>
        <p:spPr>
          <a:ln/>
        </p:spPr>
        <p:txBody>
          <a:bodyPr/>
          <a:lstStyle>
            <a:lvl1pPr>
              <a:defRPr/>
            </a:lvl1pPr>
          </a:lstStyle>
          <a:p>
            <a:fld id="{D1D723D6-8C50-4948-8826-02426C438F7B}" type="slidenum">
              <a:rPr lang="fr-FR" altLang="fr-FR"/>
              <a:pPr/>
              <a:t>‹N°›</a:t>
            </a:fld>
            <a:endParaRPr lang="fr-FR" altLang="fr-FR"/>
          </a:p>
        </p:txBody>
      </p:sp>
    </p:spTree>
    <p:extLst>
      <p:ext uri="{BB962C8B-B14F-4D97-AF65-F5344CB8AC3E}">
        <p14:creationId xmlns:p14="http://schemas.microsoft.com/office/powerpoint/2010/main" val="140403884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oumous"/>
          <p:cNvSpPr>
            <a:spLocks noGrp="1"/>
          </p:cNvSpPr>
          <p:nvPr>
            <p:ph type="pic" idx="21"/>
          </p:nvPr>
        </p:nvSpPr>
        <p:spPr>
          <a:xfrm>
            <a:off x="10972800" y="-203200"/>
            <a:ext cx="12144837" cy="14135100"/>
          </a:xfrm>
          <a:prstGeom prst="rect">
            <a:avLst/>
          </a:prstGeom>
        </p:spPr>
        <p:txBody>
          <a:bodyPr lIns="91439" tIns="45719" rIns="91439" bIns="45719">
            <a:noAutofit/>
          </a:bodyPr>
          <a:lstStyle/>
          <a:p>
            <a:pPr lvl="0"/>
            <a:endParaRPr noProof="0">
              <a:sym typeface="Helvetica Neue"/>
            </a:endParaRPr>
          </a:p>
        </p:txBody>
      </p:sp>
      <p:sp>
        <p:nvSpPr>
          <p:cNvPr id="33" name="Slide Title"/>
          <p:cNvSpPr txBox="1">
            <a:spLocks noGrp="1"/>
          </p:cNvSpPr>
          <p:nvPr>
            <p:ph type="title"/>
          </p:nvPr>
        </p:nvSpPr>
        <p:spPr>
          <a:xfrm>
            <a:off x="1206500" y="1270000"/>
            <a:ext cx="9779000" cy="5882273"/>
          </a:xfrm>
          <a:prstGeom prst="rect">
            <a:avLst/>
          </a:prstGeom>
        </p:spPr>
        <p:txBody>
          <a:bodyPr anchor="b"/>
          <a:lstStyle/>
          <a:p>
            <a:r>
              <a:rPr lang="fr-FR"/>
              <a:t>Modifiez le style du titre</a:t>
            </a:r>
            <a:endParaRPr/>
          </a:p>
        </p:txBody>
      </p:sp>
      <p:sp>
        <p:nvSpPr>
          <p:cNvPr id="34" name="Body Level One…"/>
          <p:cNvSpPr txBox="1">
            <a:spLocks noGrp="1"/>
          </p:cNvSpPr>
          <p:nvPr>
            <p:ph type="body" sz="quarter" idx="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F232E4D0-9C91-6034-C060-CEED2457FA74}"/>
              </a:ext>
            </a:extLst>
          </p:cNvPr>
          <p:cNvSpPr txBox="1">
            <a:spLocks noGrp="1" noChangeArrowheads="1"/>
          </p:cNvSpPr>
          <p:nvPr>
            <p:ph type="sldNum" sz="quarter" idx="22"/>
          </p:nvPr>
        </p:nvSpPr>
        <p:spPr>
          <a:xfrm>
            <a:off x="12001500" y="13085763"/>
            <a:ext cx="368300" cy="374650"/>
          </a:xfrm>
        </p:spPr>
        <p:txBody>
          <a:bodyPr/>
          <a:lstStyle>
            <a:lvl1pPr>
              <a:defRPr/>
            </a:lvl1pPr>
          </a:lstStyle>
          <a:p>
            <a:fld id="{3D6DEF78-87A4-8545-8957-3933DCECF2A8}" type="slidenum">
              <a:rPr lang="fr-FR" altLang="fr-FR"/>
              <a:pPr/>
              <a:t>‹N°›</a:t>
            </a:fld>
            <a:endParaRPr lang="fr-FR" altLang="fr-FR"/>
          </a:p>
        </p:txBody>
      </p:sp>
    </p:spTree>
    <p:extLst>
      <p:ext uri="{BB962C8B-B14F-4D97-AF65-F5344CB8AC3E}">
        <p14:creationId xmlns:p14="http://schemas.microsoft.com/office/powerpoint/2010/main" val="3125504669"/>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p:nvPr>
        </p:nvSpPr>
        <p:spPr>
          <a:prstGeom prst="rect">
            <a:avLst/>
          </a:prstGeom>
        </p:spPr>
        <p:txBody>
          <a:bodyPr/>
          <a:lstStyle/>
          <a:p>
            <a:r>
              <a:rPr lang="fr-FR"/>
              <a:t>Modifiez le style du titre</a:t>
            </a:r>
            <a:endParaRPr/>
          </a:p>
        </p:txBody>
      </p:sp>
      <p:sp>
        <p:nvSpPr>
          <p:cNvPr id="43" name="Slide Subtitle"/>
          <p:cNvSpPr txBox="1">
            <a:spLocks noGrp="1"/>
          </p:cNvSpPr>
          <p:nvPr>
            <p:ph type="body" sz="quarter" idx="2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44" name="Body Level One…"/>
          <p:cNvSpPr txBox="1">
            <a:spLocks noGrp="1"/>
          </p:cNvSpPr>
          <p:nvPr>
            <p:ph type="body" idx="1"/>
          </p:nvPr>
        </p:nvSpPr>
        <p:spPr>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D4E4D0AA-1BA5-803B-6707-028513B3F2E3}"/>
              </a:ext>
            </a:extLst>
          </p:cNvPr>
          <p:cNvSpPr txBox="1">
            <a:spLocks noGrp="1" noChangeArrowheads="1"/>
          </p:cNvSpPr>
          <p:nvPr>
            <p:ph type="sldNum" sz="quarter" idx="22"/>
          </p:nvPr>
        </p:nvSpPr>
        <p:spPr>
          <a:ln/>
        </p:spPr>
        <p:txBody>
          <a:bodyPr/>
          <a:lstStyle>
            <a:lvl1pPr>
              <a:defRPr/>
            </a:lvl1pPr>
          </a:lstStyle>
          <a:p>
            <a:fld id="{15582BE0-6148-8D47-B3C3-28E59C07F39C}" type="slidenum">
              <a:rPr lang="fr-FR" altLang="fr-FR"/>
              <a:pPr/>
              <a:t>‹N°›</a:t>
            </a:fld>
            <a:endParaRPr lang="fr-FR" altLang="fr-FR"/>
          </a:p>
        </p:txBody>
      </p:sp>
    </p:spTree>
    <p:extLst>
      <p:ext uri="{BB962C8B-B14F-4D97-AF65-F5344CB8AC3E}">
        <p14:creationId xmlns:p14="http://schemas.microsoft.com/office/powerpoint/2010/main" val="277835215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p:nvPr>
        </p:nvSpPr>
        <p:spPr>
          <a:prstGeom prst="rect">
            <a:avLst/>
          </a:prstGeom>
        </p:spPr>
        <p:txBody>
          <a:bodyPr numCol="2" spcCol="109855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36F1096B-EE95-6D09-2993-3C606324F115}"/>
              </a:ext>
            </a:extLst>
          </p:cNvPr>
          <p:cNvSpPr txBox="1">
            <a:spLocks noGrp="1" noChangeArrowheads="1"/>
          </p:cNvSpPr>
          <p:nvPr>
            <p:ph type="sldNum" sz="quarter" idx="10"/>
          </p:nvPr>
        </p:nvSpPr>
        <p:spPr>
          <a:ln/>
        </p:spPr>
        <p:txBody>
          <a:bodyPr/>
          <a:lstStyle>
            <a:lvl1pPr>
              <a:defRPr/>
            </a:lvl1pPr>
          </a:lstStyle>
          <a:p>
            <a:fld id="{58E57955-7F9D-A240-BA77-ED19AF58BBE1}" type="slidenum">
              <a:rPr lang="fr-FR" altLang="fr-FR"/>
              <a:pPr/>
              <a:t>‹N°›</a:t>
            </a:fld>
            <a:endParaRPr lang="fr-FR" altLang="fr-FR"/>
          </a:p>
        </p:txBody>
      </p:sp>
    </p:spTree>
    <p:extLst>
      <p:ext uri="{BB962C8B-B14F-4D97-AF65-F5344CB8AC3E}">
        <p14:creationId xmlns:p14="http://schemas.microsoft.com/office/powerpoint/2010/main" val="264069516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61" name="Body Level One…"/>
          <p:cNvSpPr txBox="1">
            <a:spLocks noGrp="1"/>
          </p:cNvSpPr>
          <p:nvPr>
            <p:ph type="body" sz="half" idx="1"/>
          </p:nvPr>
        </p:nvSpPr>
        <p:spPr>
          <a:xfrm>
            <a:off x="1206500" y="4248504"/>
            <a:ext cx="9779000" cy="825663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62" name="Bowl of pappardelle pasta with parsley butter, roasted hazelnuts and shaved parmesan cheese"/>
          <p:cNvSpPr>
            <a:spLocks noGrp="1"/>
          </p:cNvSpPr>
          <p:nvPr>
            <p:ph type="pic" idx="22"/>
          </p:nvPr>
        </p:nvSpPr>
        <p:spPr>
          <a:xfrm>
            <a:off x="12192000" y="-407266"/>
            <a:ext cx="10916874" cy="14555832"/>
          </a:xfrm>
          <a:prstGeom prst="rect">
            <a:avLst/>
          </a:prstGeom>
        </p:spPr>
        <p:txBody>
          <a:bodyPr lIns="91439" tIns="45719" rIns="91439" bIns="45719">
            <a:noAutofit/>
          </a:bodyPr>
          <a:lstStyle/>
          <a:p>
            <a:pPr lvl="0"/>
            <a:endParaRPr noProof="0">
              <a:sym typeface="Helvetica Neue"/>
            </a:endParaRPr>
          </a:p>
        </p:txBody>
      </p:sp>
      <p:sp>
        <p:nvSpPr>
          <p:cNvPr id="63" name="Slide Title"/>
          <p:cNvSpPr txBox="1">
            <a:spLocks noGrp="1"/>
          </p:cNvSpPr>
          <p:nvPr>
            <p:ph type="title"/>
          </p:nvPr>
        </p:nvSpPr>
        <p:spPr>
          <a:xfrm>
            <a:off x="1206500" y="1079500"/>
            <a:ext cx="9779000" cy="1435100"/>
          </a:xfrm>
          <a:prstGeom prst="rect">
            <a:avLst/>
          </a:prstGeom>
        </p:spPr>
        <p:txBody>
          <a:bodyPr/>
          <a:lstStyle/>
          <a:p>
            <a:r>
              <a:rPr lang="fr-FR"/>
              <a:t>Modifiez le style du titre</a:t>
            </a:r>
            <a:endParaRPr/>
          </a:p>
        </p:txBody>
      </p:sp>
      <p:sp>
        <p:nvSpPr>
          <p:cNvPr id="2" name="Slide Number">
            <a:extLst>
              <a:ext uri="{FF2B5EF4-FFF2-40B4-BE49-F238E27FC236}">
                <a16:creationId xmlns:a16="http://schemas.microsoft.com/office/drawing/2014/main" id="{921E64F2-A1E0-A417-67AA-165D13EC1C17}"/>
              </a:ext>
            </a:extLst>
          </p:cNvPr>
          <p:cNvSpPr txBox="1">
            <a:spLocks noGrp="1" noChangeArrowheads="1"/>
          </p:cNvSpPr>
          <p:nvPr>
            <p:ph type="sldNum" sz="quarter" idx="23"/>
          </p:nvPr>
        </p:nvSpPr>
        <p:spPr>
          <a:ln/>
        </p:spPr>
        <p:txBody>
          <a:bodyPr/>
          <a:lstStyle>
            <a:lvl1pPr>
              <a:defRPr/>
            </a:lvl1pPr>
          </a:lstStyle>
          <a:p>
            <a:fld id="{746BA26C-5ED3-E24F-BC4F-365152CB3D40}" type="slidenum">
              <a:rPr lang="fr-FR" altLang="fr-FR"/>
              <a:pPr/>
              <a:t>‹N°›</a:t>
            </a:fld>
            <a:endParaRPr lang="fr-FR" altLang="fr-FR"/>
          </a:p>
        </p:txBody>
      </p:sp>
    </p:spTree>
    <p:extLst>
      <p:ext uri="{BB962C8B-B14F-4D97-AF65-F5344CB8AC3E}">
        <p14:creationId xmlns:p14="http://schemas.microsoft.com/office/powerpoint/2010/main" val="207234205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rPr lang="fr-FR"/>
              <a:t>Modifiez le style du titre</a:t>
            </a:r>
            <a:endParaRPr/>
          </a:p>
        </p:txBody>
      </p:sp>
      <p:sp>
        <p:nvSpPr>
          <p:cNvPr id="2" name="Slide Number">
            <a:extLst>
              <a:ext uri="{FF2B5EF4-FFF2-40B4-BE49-F238E27FC236}">
                <a16:creationId xmlns:a16="http://schemas.microsoft.com/office/drawing/2014/main" id="{D2D6F46F-3CB7-EA62-BF32-FED8307109E4}"/>
              </a:ext>
            </a:extLst>
          </p:cNvPr>
          <p:cNvSpPr txBox="1">
            <a:spLocks noGrp="1" noChangeArrowheads="1"/>
          </p:cNvSpPr>
          <p:nvPr>
            <p:ph type="sldNum" sz="quarter" idx="10"/>
          </p:nvPr>
        </p:nvSpPr>
        <p:spPr>
          <a:xfrm>
            <a:off x="12001500" y="13085763"/>
            <a:ext cx="368300" cy="374650"/>
          </a:xfrm>
        </p:spPr>
        <p:txBody>
          <a:bodyPr/>
          <a:lstStyle>
            <a:lvl1pPr>
              <a:defRPr/>
            </a:lvl1pPr>
          </a:lstStyle>
          <a:p>
            <a:fld id="{6572E87A-3D73-4B41-B3BB-AE56BAA79330}" type="slidenum">
              <a:rPr lang="fr-FR" altLang="fr-FR"/>
              <a:pPr/>
              <a:t>‹N°›</a:t>
            </a:fld>
            <a:endParaRPr lang="fr-FR" altLang="fr-FR"/>
          </a:p>
        </p:txBody>
      </p:sp>
    </p:spTree>
    <p:extLst>
      <p:ext uri="{BB962C8B-B14F-4D97-AF65-F5344CB8AC3E}">
        <p14:creationId xmlns:p14="http://schemas.microsoft.com/office/powerpoint/2010/main" val="112232236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p:nvPr>
        </p:nvSpPr>
        <p:spPr>
          <a:xfrm>
            <a:off x="1206500" y="1079500"/>
            <a:ext cx="21971000" cy="1434949"/>
          </a:xfrm>
          <a:prstGeom prst="rect">
            <a:avLst/>
          </a:prstGeom>
        </p:spPr>
        <p:txBody>
          <a:bodyPr/>
          <a:lstStyle/>
          <a:p>
            <a:r>
              <a:rPr lang="fr-FR"/>
              <a:t>Modifiez le style du titre</a:t>
            </a:r>
            <a:endParaRPr/>
          </a:p>
        </p:txBody>
      </p:sp>
      <p:sp>
        <p:nvSpPr>
          <p:cNvPr id="80" name="Slide Subtitle"/>
          <p:cNvSpPr txBox="1">
            <a:spLocks noGrp="1"/>
          </p:cNvSpPr>
          <p:nvPr>
            <p:ph type="body" sz="quarter" idx="2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2" name="Slide Number">
            <a:extLst>
              <a:ext uri="{FF2B5EF4-FFF2-40B4-BE49-F238E27FC236}">
                <a16:creationId xmlns:a16="http://schemas.microsoft.com/office/drawing/2014/main" id="{302551A6-19F5-2578-5109-A5053886977D}"/>
              </a:ext>
            </a:extLst>
          </p:cNvPr>
          <p:cNvSpPr txBox="1">
            <a:spLocks noGrp="1" noChangeArrowheads="1"/>
          </p:cNvSpPr>
          <p:nvPr>
            <p:ph type="sldNum" sz="quarter" idx="22"/>
          </p:nvPr>
        </p:nvSpPr>
        <p:spPr>
          <a:ln/>
        </p:spPr>
        <p:txBody>
          <a:bodyPr/>
          <a:lstStyle>
            <a:lvl1pPr>
              <a:defRPr/>
            </a:lvl1pPr>
          </a:lstStyle>
          <a:p>
            <a:fld id="{0C1174C0-79B9-2B41-BBA7-FBA43D0F558B}" type="slidenum">
              <a:rPr lang="fr-FR" altLang="fr-FR"/>
              <a:pPr/>
              <a:t>‹N°›</a:t>
            </a:fld>
            <a:endParaRPr lang="fr-FR" altLang="fr-FR"/>
          </a:p>
        </p:txBody>
      </p:sp>
    </p:spTree>
    <p:extLst>
      <p:ext uri="{BB962C8B-B14F-4D97-AF65-F5344CB8AC3E}">
        <p14:creationId xmlns:p14="http://schemas.microsoft.com/office/powerpoint/2010/main" val="337576078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p:nvPr>
        </p:nvSpPr>
        <p:spPr>
          <a:xfrm>
            <a:off x="1206500" y="1079500"/>
            <a:ext cx="21971000" cy="1435100"/>
          </a:xfrm>
          <a:prstGeom prst="rect">
            <a:avLst/>
          </a:prstGeom>
        </p:spPr>
        <p:txBody>
          <a:bodyPr/>
          <a:lstStyle/>
          <a:p>
            <a:r>
              <a:rPr lang="fr-FR"/>
              <a:t>Modifiez le style du titre</a:t>
            </a:r>
            <a:endParaRPr/>
          </a:p>
        </p:txBody>
      </p:sp>
      <p:sp>
        <p:nvSpPr>
          <p:cNvPr id="89" name="Agenda Subtitle"/>
          <p:cNvSpPr txBox="1">
            <a:spLocks noGrp="1"/>
          </p:cNvSpPr>
          <p:nvPr>
            <p:ph type="body" sz="quarter" idx="2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90" name="Body Level One…"/>
          <p:cNvSpPr txBox="1">
            <a:spLocks noGrp="1"/>
          </p:cNvSpPr>
          <p:nvPr>
            <p:ph type="body" idx="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6075D656-EE63-DC0E-8FC7-7F557FA3C801}"/>
              </a:ext>
            </a:extLst>
          </p:cNvPr>
          <p:cNvSpPr txBox="1">
            <a:spLocks noGrp="1" noChangeArrowheads="1"/>
          </p:cNvSpPr>
          <p:nvPr>
            <p:ph type="sldNum" sz="quarter" idx="22"/>
          </p:nvPr>
        </p:nvSpPr>
        <p:spPr>
          <a:ln/>
        </p:spPr>
        <p:txBody>
          <a:bodyPr/>
          <a:lstStyle>
            <a:lvl1pPr>
              <a:defRPr/>
            </a:lvl1pPr>
          </a:lstStyle>
          <a:p>
            <a:fld id="{C4FA3C7F-6A1F-724A-A964-E7CB408B38BA}" type="slidenum">
              <a:rPr lang="fr-FR" altLang="fr-FR"/>
              <a:pPr/>
              <a:t>‹N°›</a:t>
            </a:fld>
            <a:endParaRPr lang="fr-FR" altLang="fr-FR"/>
          </a:p>
        </p:txBody>
      </p:sp>
    </p:spTree>
    <p:extLst>
      <p:ext uri="{BB962C8B-B14F-4D97-AF65-F5344CB8AC3E}">
        <p14:creationId xmlns:p14="http://schemas.microsoft.com/office/powerpoint/2010/main" val="267640261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4898EDBF-830C-9B28-FB36-4A6AD3EC8186}"/>
              </a:ext>
            </a:extLst>
          </p:cNvPr>
          <p:cNvSpPr txBox="1">
            <a:spLocks noGrp="1" noChangeArrowheads="1"/>
          </p:cNvSpPr>
          <p:nvPr>
            <p:ph type="sldNum" sz="quarter" idx="10"/>
          </p:nvPr>
        </p:nvSpPr>
        <p:spPr>
          <a:ln/>
        </p:spPr>
        <p:txBody>
          <a:bodyPr/>
          <a:lstStyle>
            <a:lvl1pPr>
              <a:defRPr/>
            </a:lvl1pPr>
          </a:lstStyle>
          <a:p>
            <a:fld id="{6812DF60-D7DD-7E45-9747-47AFCDC0366E}" type="slidenum">
              <a:rPr lang="fr-FR" altLang="fr-FR"/>
              <a:pPr/>
              <a:t>‹N°›</a:t>
            </a:fld>
            <a:endParaRPr lang="fr-FR" altLang="fr-FR"/>
          </a:p>
        </p:txBody>
      </p:sp>
    </p:spTree>
    <p:extLst>
      <p:ext uri="{BB962C8B-B14F-4D97-AF65-F5344CB8AC3E}">
        <p14:creationId xmlns:p14="http://schemas.microsoft.com/office/powerpoint/2010/main" val="738237112"/>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107" name="Fact information"/>
          <p:cNvSpPr txBox="1">
            <a:spLocks noGrp="1"/>
          </p:cNvSpPr>
          <p:nvPr>
            <p:ph type="body" sz="quarter" idx="2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pPr lvl="0"/>
            <a:r>
              <a:rPr lang="fr-FR"/>
              <a:t>Cliquez pour modifier les styles du texte du masque</a:t>
            </a:r>
          </a:p>
        </p:txBody>
      </p:sp>
      <p:sp>
        <p:nvSpPr>
          <p:cNvPr id="2" name="Slide Number">
            <a:extLst>
              <a:ext uri="{FF2B5EF4-FFF2-40B4-BE49-F238E27FC236}">
                <a16:creationId xmlns:a16="http://schemas.microsoft.com/office/drawing/2014/main" id="{F701411F-9E79-2616-C8F9-C4D6180CA990}"/>
              </a:ext>
            </a:extLst>
          </p:cNvPr>
          <p:cNvSpPr txBox="1">
            <a:spLocks noGrp="1" noChangeArrowheads="1"/>
          </p:cNvSpPr>
          <p:nvPr>
            <p:ph type="sldNum" sz="quarter" idx="22"/>
          </p:nvPr>
        </p:nvSpPr>
        <p:spPr>
          <a:ln/>
        </p:spPr>
        <p:txBody>
          <a:bodyPr/>
          <a:lstStyle>
            <a:lvl1pPr>
              <a:defRPr/>
            </a:lvl1pPr>
          </a:lstStyle>
          <a:p>
            <a:fld id="{EA048B42-FE47-0245-A250-12D9F7EB877E}" type="slidenum">
              <a:rPr lang="fr-FR" altLang="fr-FR"/>
              <a:pPr/>
              <a:t>‹N°›</a:t>
            </a:fld>
            <a:endParaRPr lang="fr-FR" altLang="fr-FR"/>
          </a:p>
        </p:txBody>
      </p:sp>
    </p:spTree>
    <p:extLst>
      <p:ext uri="{BB962C8B-B14F-4D97-AF65-F5344CB8AC3E}">
        <p14:creationId xmlns:p14="http://schemas.microsoft.com/office/powerpoint/2010/main" val="1443091418"/>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pPr lvl="0"/>
            <a:r>
              <a:rPr lang="fr-FR"/>
              <a:t>Cliquez pour modifier les styles du texte du masque</a:t>
            </a:r>
          </a:p>
        </p:txBody>
      </p:sp>
      <p:sp>
        <p:nvSpPr>
          <p:cNvPr id="116" name="Body Level One…"/>
          <p:cNvSpPr txBox="1">
            <a:spLocks noGrp="1"/>
          </p:cNvSpPr>
          <p:nvPr>
            <p:ph type="body" sz="half" idx="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C03C9CAF-B2F9-C387-2B4C-A483B9F91B8D}"/>
              </a:ext>
            </a:extLst>
          </p:cNvPr>
          <p:cNvSpPr txBox="1">
            <a:spLocks noGrp="1" noChangeArrowheads="1"/>
          </p:cNvSpPr>
          <p:nvPr>
            <p:ph type="sldNum" sz="quarter" idx="22"/>
          </p:nvPr>
        </p:nvSpPr>
        <p:spPr>
          <a:ln/>
        </p:spPr>
        <p:txBody>
          <a:bodyPr/>
          <a:lstStyle>
            <a:lvl1pPr>
              <a:defRPr/>
            </a:lvl1pPr>
          </a:lstStyle>
          <a:p>
            <a:fld id="{C6B0BD8B-723B-AE47-AE15-D78F06A3587D}" type="slidenum">
              <a:rPr lang="fr-FR" altLang="fr-FR"/>
              <a:pPr/>
              <a:t>‹N°›</a:t>
            </a:fld>
            <a:endParaRPr lang="fr-FR" altLang="fr-FR"/>
          </a:p>
        </p:txBody>
      </p:sp>
    </p:spTree>
    <p:extLst>
      <p:ext uri="{BB962C8B-B14F-4D97-AF65-F5344CB8AC3E}">
        <p14:creationId xmlns:p14="http://schemas.microsoft.com/office/powerpoint/2010/main" val="93172495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pPr lvl="0"/>
            <a:endParaRPr noProof="0">
              <a:sym typeface="Helvetica Neue"/>
            </a:endParaRPr>
          </a:p>
        </p:txBody>
      </p:sp>
      <p:sp>
        <p:nvSpPr>
          <p:cNvPr id="125" name="Bowl with salmon cakes, salad and houmo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pPr lvl="0"/>
            <a:endParaRPr noProof="0">
              <a:sym typeface="Helvetica Neue"/>
            </a:endParaRPr>
          </a:p>
        </p:txBody>
      </p:sp>
      <p:sp>
        <p:nvSpPr>
          <p:cNvPr id="126" name="Bowl of pappardelle pasta with parsley butter, roasted hazelnuts and shaved parmesan cheese"/>
          <p:cNvSpPr>
            <a:spLocks noGrp="1"/>
          </p:cNvSpPr>
          <p:nvPr>
            <p:ph type="pic" idx="23"/>
          </p:nvPr>
        </p:nvSpPr>
        <p:spPr>
          <a:xfrm>
            <a:off x="-139700" y="495300"/>
            <a:ext cx="16611600" cy="12458700"/>
          </a:xfrm>
          <a:prstGeom prst="rect">
            <a:avLst/>
          </a:prstGeom>
        </p:spPr>
        <p:txBody>
          <a:bodyPr lIns="91439" tIns="45719" rIns="91439" bIns="45719">
            <a:noAutofit/>
          </a:bodyPr>
          <a:lstStyle/>
          <a:p>
            <a:pPr lvl="0"/>
            <a:endParaRPr noProof="0">
              <a:sym typeface="Helvetica Neue"/>
            </a:endParaRPr>
          </a:p>
        </p:txBody>
      </p:sp>
      <p:sp>
        <p:nvSpPr>
          <p:cNvPr id="2" name="Slide Number">
            <a:extLst>
              <a:ext uri="{FF2B5EF4-FFF2-40B4-BE49-F238E27FC236}">
                <a16:creationId xmlns:a16="http://schemas.microsoft.com/office/drawing/2014/main" id="{BF186CDA-7C72-AB5C-C3E2-13EF3FB8C6F7}"/>
              </a:ext>
            </a:extLst>
          </p:cNvPr>
          <p:cNvSpPr txBox="1">
            <a:spLocks noGrp="1" noChangeArrowheads="1"/>
          </p:cNvSpPr>
          <p:nvPr>
            <p:ph type="sldNum" sz="quarter" idx="24"/>
          </p:nvPr>
        </p:nvSpPr>
        <p:spPr>
          <a:ln/>
        </p:spPr>
        <p:txBody>
          <a:bodyPr/>
          <a:lstStyle>
            <a:lvl1pPr>
              <a:defRPr/>
            </a:lvl1pPr>
          </a:lstStyle>
          <a:p>
            <a:fld id="{071CF654-E6D5-4743-86AC-8068CA807394}" type="slidenum">
              <a:rPr lang="fr-FR" altLang="fr-FR"/>
              <a:pPr/>
              <a:t>‹N°›</a:t>
            </a:fld>
            <a:endParaRPr lang="fr-FR" altLang="fr-FR"/>
          </a:p>
        </p:txBody>
      </p:sp>
    </p:spTree>
    <p:extLst>
      <p:ext uri="{BB962C8B-B14F-4D97-AF65-F5344CB8AC3E}">
        <p14:creationId xmlns:p14="http://schemas.microsoft.com/office/powerpoint/2010/main" val="40414229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a:noAutofit/>
          </a:bodyPr>
          <a:lstStyle/>
          <a:p>
            <a:pPr lvl="0"/>
            <a:endParaRPr noProof="0">
              <a:sym typeface="Helvetica Neue"/>
            </a:endParaRPr>
          </a:p>
        </p:txBody>
      </p:sp>
      <p:sp>
        <p:nvSpPr>
          <p:cNvPr id="2" name="Slide Number">
            <a:extLst>
              <a:ext uri="{FF2B5EF4-FFF2-40B4-BE49-F238E27FC236}">
                <a16:creationId xmlns:a16="http://schemas.microsoft.com/office/drawing/2014/main" id="{CEB4AF3D-1E90-EC27-8BC9-D17BFE187786}"/>
              </a:ext>
            </a:extLst>
          </p:cNvPr>
          <p:cNvSpPr txBox="1">
            <a:spLocks noGrp="1" noChangeArrowheads="1"/>
          </p:cNvSpPr>
          <p:nvPr>
            <p:ph type="sldNum" sz="quarter" idx="22"/>
          </p:nvPr>
        </p:nvSpPr>
        <p:spPr/>
        <p:txBody>
          <a:bodyPr/>
          <a:lstStyle>
            <a:lvl1pPr>
              <a:defRPr>
                <a:solidFill>
                  <a:srgbClr val="FFFFFF"/>
                </a:solidFill>
              </a:defRPr>
            </a:lvl1pPr>
          </a:lstStyle>
          <a:p>
            <a:fld id="{B8DC0694-136B-9548-8E5B-78CAD90C8B2F}" type="slidenum">
              <a:rPr lang="fr-FR" altLang="fr-FR"/>
              <a:pPr/>
              <a:t>‹N°›</a:t>
            </a:fld>
            <a:endParaRPr lang="fr-FR" altLang="fr-FR"/>
          </a:p>
        </p:txBody>
      </p:sp>
    </p:spTree>
    <p:extLst>
      <p:ext uri="{BB962C8B-B14F-4D97-AF65-F5344CB8AC3E}">
        <p14:creationId xmlns:p14="http://schemas.microsoft.com/office/powerpoint/2010/main" val="135462877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E22CE049-76AF-4920-7EEC-1F89CFBE8F4B}"/>
              </a:ext>
            </a:extLst>
          </p:cNvPr>
          <p:cNvSpPr txBox="1">
            <a:spLocks noGrp="1" noChangeArrowheads="1"/>
          </p:cNvSpPr>
          <p:nvPr>
            <p:ph type="sldNum" sz="quarter" idx="10"/>
          </p:nvPr>
        </p:nvSpPr>
        <p:spPr>
          <a:ln/>
        </p:spPr>
        <p:txBody>
          <a:bodyPr/>
          <a:lstStyle>
            <a:lvl1pPr>
              <a:defRPr/>
            </a:lvl1pPr>
          </a:lstStyle>
          <a:p>
            <a:fld id="{24819B39-C9F9-1248-BA0A-E57650EC0960}" type="slidenum">
              <a:rPr lang="fr-FR" altLang="fr-FR"/>
              <a:pPr/>
              <a:t>‹N°›</a:t>
            </a:fld>
            <a:endParaRPr lang="fr-FR" altLang="fr-FR"/>
          </a:p>
        </p:txBody>
      </p:sp>
    </p:spTree>
    <p:extLst>
      <p:ext uri="{BB962C8B-B14F-4D97-AF65-F5344CB8AC3E}">
        <p14:creationId xmlns:p14="http://schemas.microsoft.com/office/powerpoint/2010/main" val="343186656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65FD7BC3-A439-EF50-53C5-D2CEC07E2E83}"/>
              </a:ext>
            </a:extLst>
          </p:cNvPr>
          <p:cNvSpPr txBox="1">
            <a:spLocks noGrp="1"/>
          </p:cNvSpPr>
          <p:nvPr>
            <p:ph type="title" hasCustomPrompt="1"/>
          </p:nvPr>
        </p:nvSpPr>
        <p:spPr>
          <a:xfrm>
            <a:off x="1206500" y="1079500"/>
            <a:ext cx="21971000" cy="1433513"/>
          </a:xfrm>
          <a:prstGeom prst="rect">
            <a:avLst/>
          </a:prstGeom>
          <a:ln w="12700">
            <a:miter lim="400000"/>
          </a:ln>
        </p:spPr>
        <p:txBody>
          <a:bodyPr lIns="50800" tIns="50800" rIns="50800" bIns="50800">
            <a:normAutofit/>
          </a:bodyPr>
          <a:lstStyle/>
          <a:p>
            <a:r>
              <a:t>Slide Title</a:t>
            </a:r>
          </a:p>
        </p:txBody>
      </p:sp>
      <p:sp>
        <p:nvSpPr>
          <p:cNvPr id="1027" name="Body Level One…">
            <a:extLst>
              <a:ext uri="{FF2B5EF4-FFF2-40B4-BE49-F238E27FC236}">
                <a16:creationId xmlns:a16="http://schemas.microsoft.com/office/drawing/2014/main" id="{B0DC4CA4-1A42-5713-8D26-3794DADE90B4}"/>
              </a:ext>
            </a:extLst>
          </p:cNvPr>
          <p:cNvSpPr txBox="1">
            <a:spLocks noGrp="1" noChangeArrowheads="1"/>
          </p:cNvSpPr>
          <p:nvPr>
            <p:ph type="body" idx="1"/>
          </p:nvPr>
        </p:nvSpPr>
        <p:spPr bwMode="auto">
          <a:xfrm>
            <a:off x="1206500" y="4248150"/>
            <a:ext cx="21971000" cy="825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t" anchorCtr="0" compatLnSpc="1">
            <a:prstTxWarp prst="textNoShape">
              <a:avLst/>
            </a:prstTxWarp>
          </a:bodyPr>
          <a:lstStyle/>
          <a:p>
            <a:pPr lvl="0"/>
            <a:r>
              <a:rPr lang="fr-FR" altLang="fr-FR">
                <a:sym typeface="Helvetica Neue" panose="02000503000000020004" pitchFamily="2" charset="0"/>
              </a:rPr>
              <a:t>Slide bullet text</a:t>
            </a:r>
          </a:p>
          <a:p>
            <a:pPr lvl="1"/>
            <a:endParaRPr lang="fr-FR" altLang="fr-FR">
              <a:sym typeface="Helvetica Neue" panose="02000503000000020004" pitchFamily="2" charset="0"/>
            </a:endParaRPr>
          </a:p>
          <a:p>
            <a:pPr lvl="2"/>
            <a:endParaRPr lang="fr-FR" altLang="fr-FR">
              <a:sym typeface="Helvetica Neue" panose="02000503000000020004" pitchFamily="2" charset="0"/>
            </a:endParaRPr>
          </a:p>
          <a:p>
            <a:pPr lvl="3"/>
            <a:endParaRPr lang="fr-FR" altLang="fr-FR">
              <a:sym typeface="Helvetica Neue" panose="02000503000000020004" pitchFamily="2" charset="0"/>
            </a:endParaRPr>
          </a:p>
          <a:p>
            <a:pPr lvl="4"/>
            <a:endParaRPr lang="fr-FR" altLang="fr-FR">
              <a:sym typeface="Helvetica Neue" panose="02000503000000020004" pitchFamily="2" charset="0"/>
            </a:endParaRPr>
          </a:p>
        </p:txBody>
      </p:sp>
      <p:sp>
        <p:nvSpPr>
          <p:cNvPr id="1028" name="Slide Number">
            <a:extLst>
              <a:ext uri="{FF2B5EF4-FFF2-40B4-BE49-F238E27FC236}">
                <a16:creationId xmlns:a16="http://schemas.microsoft.com/office/drawing/2014/main" id="{C3A4E4AF-B96F-5596-6679-7B3C46A29A71}"/>
              </a:ext>
            </a:extLst>
          </p:cNvPr>
          <p:cNvSpPr txBox="1">
            <a:spLocks noGrp="1" noChangeArrowheads="1"/>
          </p:cNvSpPr>
          <p:nvPr>
            <p:ph type="sldNum" sz="quarter" idx="2"/>
          </p:nvPr>
        </p:nvSpPr>
        <p:spPr bwMode="auto">
          <a:xfrm>
            <a:off x="12001500" y="13081000"/>
            <a:ext cx="3683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none" lIns="50800" tIns="50800" rIns="50800" bIns="50800" numCol="1" anchor="b" anchorCtr="0" compatLnSpc="1">
            <a:prstTxWarp prst="textNoShape">
              <a:avLst/>
            </a:prstTxWarp>
            <a:spAutoFit/>
          </a:bodyPr>
          <a:lstStyle>
            <a:lvl1pPr algn="ctr" defTabSz="584200" eaLnBrk="1">
              <a:defRPr sz="1800">
                <a:solidFill>
                  <a:srgbClr val="000000"/>
                </a:solidFill>
              </a:defRPr>
            </a:lvl1pPr>
          </a:lstStyle>
          <a:p>
            <a:fld id="{949AA11B-CCF4-4948-9BC5-DDDE386A58B4}"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79" r:id="rId3"/>
    <p:sldLayoutId id="2147483669" r:id="rId4"/>
    <p:sldLayoutId id="2147483670" r:id="rId5"/>
    <p:sldLayoutId id="2147483671" r:id="rId6"/>
    <p:sldLayoutId id="2147483680" r:id="rId7"/>
    <p:sldLayoutId id="2147483672" r:id="rId8"/>
    <p:sldLayoutId id="2147483673" r:id="rId9"/>
    <p:sldLayoutId id="2147483674" r:id="rId10"/>
    <p:sldLayoutId id="2147483675" r:id="rId11"/>
    <p:sldLayoutId id="2147483676" r:id="rId12"/>
    <p:sldLayoutId id="2147483677" r:id="rId13"/>
    <p:sldLayoutId id="2147483681" r:id="rId14"/>
    <p:sldLayoutId id="2147483678" r:id="rId15"/>
  </p:sldLayoutIdLst>
  <p:transition spd="med"/>
  <p:txStyles>
    <p:titleStyle>
      <a:lvl1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1pPr>
      <a:lvl2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2pPr>
      <a:lvl3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3pPr>
      <a:lvl4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4pPr>
      <a:lvl5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1pPr>
      <a:lvl2pPr marL="12192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2pPr>
      <a:lvl3pPr marL="18288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3pPr>
      <a:lvl4pPr marL="24384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4pPr>
      <a:lvl5pPr marL="30480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God with us">
            <a:extLst>
              <a:ext uri="{FF2B5EF4-FFF2-40B4-BE49-F238E27FC236}">
                <a16:creationId xmlns:a16="http://schemas.microsoft.com/office/drawing/2014/main" id="{2703DF83-AC86-D348-0BAE-8FAE04A6EA6B}"/>
              </a:ext>
            </a:extLst>
          </p:cNvPr>
          <p:cNvSpPr txBox="1">
            <a:spLocks noGrp="1"/>
          </p:cNvSpPr>
          <p:nvPr>
            <p:ph type="ctrTitle"/>
          </p:nvPr>
        </p:nvSpPr>
        <p:spPr>
          <a:xfrm>
            <a:off x="1206500" y="2574925"/>
            <a:ext cx="21971000" cy="4648200"/>
          </a:xfrm>
        </p:spPr>
        <p:txBody>
          <a:bodyPr/>
          <a:lstStyle/>
          <a:p>
            <a:pPr defTabSz="2438338" eaLnBrk="1" fontAlgn="auto" hangingPunct="1">
              <a:spcBef>
                <a:spcPts val="0"/>
              </a:spcBef>
              <a:spcAft>
                <a:spcPts val="0"/>
              </a:spcAft>
              <a:defRPr>
                <a:solidFill>
                  <a:srgbClr val="D6702A"/>
                </a:solidFill>
              </a:defRPr>
            </a:pPr>
            <a:r>
              <a:rPr dirty="0">
                <a:solidFill>
                  <a:srgbClr val="D6702A"/>
                </a:solidFill>
                <a:sym typeface="Helvetica Neue"/>
              </a:rPr>
              <a:t>God </a:t>
            </a:r>
            <a:r>
              <a:rPr i="1" dirty="0">
                <a:solidFill>
                  <a:srgbClr val="D6702A"/>
                </a:solidFill>
                <a:sym typeface="Helvetica Neue"/>
              </a:rPr>
              <a:t>with</a:t>
            </a:r>
            <a:r>
              <a:rPr dirty="0">
                <a:solidFill>
                  <a:srgbClr val="D6702A"/>
                </a:solidFill>
                <a:sym typeface="Helvetica Neue"/>
              </a:rPr>
              <a:t> us</a:t>
            </a:r>
            <a:br>
              <a:rPr lang="fr-FR" dirty="0">
                <a:solidFill>
                  <a:srgbClr val="D6702A"/>
                </a:solidFill>
                <a:sym typeface="Helvetica Neue"/>
              </a:rPr>
            </a:br>
            <a:r>
              <a:rPr lang="fr-FR" dirty="0">
                <a:solidFill>
                  <a:srgbClr val="D6702A"/>
                </a:solidFill>
                <a:sym typeface="Helvetica Neue"/>
              </a:rPr>
              <a:t>(</a:t>
            </a:r>
            <a:r>
              <a:rPr lang="fr-FR" sz="7200" dirty="0">
                <a:solidFill>
                  <a:srgbClr val="D6702A"/>
                </a:solidFill>
                <a:sym typeface="Helvetica Neue"/>
              </a:rPr>
              <a:t>Dieu </a:t>
            </a:r>
            <a:r>
              <a:rPr lang="fr-FR" sz="7200" i="1" dirty="0">
                <a:solidFill>
                  <a:srgbClr val="D6702A"/>
                </a:solidFill>
                <a:sym typeface="Helvetica Neue"/>
              </a:rPr>
              <a:t>avec</a:t>
            </a:r>
            <a:r>
              <a:rPr lang="fr-FR" sz="7200" dirty="0">
                <a:solidFill>
                  <a:srgbClr val="D6702A"/>
                </a:solidFill>
                <a:sym typeface="Helvetica Neue"/>
              </a:rPr>
              <a:t> nous)</a:t>
            </a:r>
            <a:endParaRPr dirty="0">
              <a:solidFill>
                <a:srgbClr val="D6702A"/>
              </a:solidFill>
              <a:sym typeface="Helvetica Neue"/>
            </a:endParaRPr>
          </a:p>
        </p:txBody>
      </p:sp>
      <p:pic>
        <p:nvPicPr>
          <p:cNvPr id="6147" name="Image" descr="Image">
            <a:extLst>
              <a:ext uri="{FF2B5EF4-FFF2-40B4-BE49-F238E27FC236}">
                <a16:creationId xmlns:a16="http://schemas.microsoft.com/office/drawing/2014/main" id="{CDEDAADA-6C0A-0BEC-1790-F7BAA87FE5B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150475" y="993775"/>
            <a:ext cx="13441363" cy="1172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48" name="Painting by Kateryna Kariukova">
            <a:extLst>
              <a:ext uri="{FF2B5EF4-FFF2-40B4-BE49-F238E27FC236}">
                <a16:creationId xmlns:a16="http://schemas.microsoft.com/office/drawing/2014/main" id="{4DDF9433-E97F-8F1F-1E48-7ED9EA9C7AFD}"/>
              </a:ext>
            </a:extLst>
          </p:cNvPr>
          <p:cNvSpPr txBox="1">
            <a:spLocks noChangeArrowheads="1"/>
          </p:cNvSpPr>
          <p:nvPr/>
        </p:nvSpPr>
        <p:spPr bwMode="auto">
          <a:xfrm>
            <a:off x="10228263" y="12211050"/>
            <a:ext cx="132857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p>
            <a:pPr algn="ctr" eaLnBrk="1"/>
            <a:r>
              <a:rPr lang="fr-FR" altLang="fr-FR" sz="200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Painting by Kateryna Kariukova</a:t>
            </a:r>
          </a:p>
        </p:txBody>
      </p:sp>
      <p:pic>
        <p:nvPicPr>
          <p:cNvPr id="6149" name="Line Line" descr="Line Line">
            <a:extLst>
              <a:ext uri="{FF2B5EF4-FFF2-40B4-BE49-F238E27FC236}">
                <a16:creationId xmlns:a16="http://schemas.microsoft.com/office/drawing/2014/main" id="{2AE8D45E-8E8B-9801-2D3E-F0647E5249D0}"/>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82700" y="7288213"/>
            <a:ext cx="729456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Espérance 2024">
            <a:extLst>
              <a:ext uri="{FF2B5EF4-FFF2-40B4-BE49-F238E27FC236}">
                <a16:creationId xmlns:a16="http://schemas.microsoft.com/office/drawing/2014/main" id="{A0A40904-5139-9DB0-604A-A3FE279586EA}"/>
              </a:ext>
            </a:extLst>
          </p:cNvPr>
          <p:cNvSpPr txBox="1">
            <a:spLocks noGrp="1" noChangeArrowheads="1"/>
          </p:cNvSpPr>
          <p:nvPr>
            <p:ph type="subTitle" sz="quarter" idx="1"/>
          </p:nvPr>
        </p:nvSpPr>
        <p:spPr>
          <a:xfrm>
            <a:off x="1206500" y="7453313"/>
            <a:ext cx="21971000" cy="1905000"/>
          </a:xfrm>
        </p:spPr>
        <p:txBody>
          <a:bodyPr/>
          <a:lstStyle/>
          <a:p>
            <a:pPr eaLnBrk="1" hangingPunct="1">
              <a:spcBef>
                <a:spcPct val="0"/>
              </a:spcBef>
            </a:pPr>
            <a:r>
              <a:rPr lang="fr-FR" altLang="fr-FR" sz="5000" b="0" dirty="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Espérance 2024</a:t>
            </a:r>
          </a:p>
        </p:txBody>
      </p:sp>
      <p:sp>
        <p:nvSpPr>
          <p:cNvPr id="6151" name="Dan Serb, DMin, PhD(c)…">
            <a:extLst>
              <a:ext uri="{FF2B5EF4-FFF2-40B4-BE49-F238E27FC236}">
                <a16:creationId xmlns:a16="http://schemas.microsoft.com/office/drawing/2014/main" id="{076160EF-82A4-F385-938F-8EE70C32AAF0}"/>
              </a:ext>
            </a:extLst>
          </p:cNvPr>
          <p:cNvSpPr txBox="1">
            <a:spLocks noChangeArrowheads="1"/>
          </p:cNvSpPr>
          <p:nvPr/>
        </p:nvSpPr>
        <p:spPr bwMode="auto">
          <a:xfrm>
            <a:off x="1201738" y="10339388"/>
            <a:ext cx="21971000"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3500">
                <a:solidFill>
                  <a:srgbClr val="000000"/>
                </a:solidFill>
              </a:rPr>
              <a:t>Dan Serb,</a:t>
            </a:r>
            <a:r>
              <a:rPr lang="fr-FR" altLang="fr-FR" sz="3600">
                <a:solidFill>
                  <a:srgbClr val="000000"/>
                </a:solidFill>
              </a:rPr>
              <a:t> </a:t>
            </a:r>
            <a:r>
              <a:rPr lang="fr-FR" altLang="fr-FR" sz="300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DMin, PhD(c)</a:t>
            </a:r>
          </a:p>
          <a:p>
            <a:pPr algn="l" eaLnBrk="1"/>
            <a:r>
              <a:rPr lang="fr-FR" altLang="fr-FR" sz="3000">
                <a:solidFill>
                  <a:srgbClr val="000000"/>
                </a:solidFill>
              </a:rPr>
              <a:t>14 October 2023</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 descr="Image">
            <a:extLst>
              <a:ext uri="{FF2B5EF4-FFF2-40B4-BE49-F238E27FC236}">
                <a16:creationId xmlns:a16="http://schemas.microsoft.com/office/drawing/2014/main" id="{D58DA196-2A2B-F5A0-8809-08824C933F3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62913" y="1903413"/>
            <a:ext cx="8258175"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7171" name="The glory of God…">
            <a:extLst>
              <a:ext uri="{FF2B5EF4-FFF2-40B4-BE49-F238E27FC236}">
                <a16:creationId xmlns:a16="http://schemas.microsoft.com/office/drawing/2014/main" id="{662E0350-28EA-C3BE-3FB7-C40BB9288519}"/>
              </a:ext>
            </a:extLst>
          </p:cNvPr>
          <p:cNvSpPr txBox="1">
            <a:spLocks noChangeArrowheads="1"/>
          </p:cNvSpPr>
          <p:nvPr/>
        </p:nvSpPr>
        <p:spPr bwMode="auto">
          <a:xfrm>
            <a:off x="9561513" y="8207599"/>
            <a:ext cx="8825108" cy="356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6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La gloire de Dieu consiste </a:t>
            </a:r>
          </a:p>
          <a:p>
            <a:pPr algn="l" eaLnBrk="1"/>
            <a:r>
              <a:rPr lang="fr-FR" altLang="fr-FR" sz="6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en un homme </a:t>
            </a:r>
          </a:p>
          <a:p>
            <a:pPr algn="l" eaLnBrk="1"/>
            <a:r>
              <a:rPr lang="fr-FR" altLang="fr-FR" sz="6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pleinement vivant.</a:t>
            </a:r>
          </a:p>
          <a:p>
            <a:pPr algn="l" eaLnBrk="1"/>
            <a:r>
              <a:rPr lang="en-GB" altLang="fr-FR" sz="45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a:t>
            </a:r>
            <a:r>
              <a:rPr lang="fr-FR" altLang="fr-FR" sz="45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a:t>
            </a:r>
            <a:r>
              <a:rPr lang="fr-FR" altLang="fr-FR" sz="4500" dirty="0">
                <a:solidFill>
                  <a:srgbClr val="000000"/>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IRÉNÉE</a:t>
            </a:r>
            <a:r>
              <a:rPr lang="fr-FR" altLang="fr-FR" sz="45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a:t>
            </a:r>
          </a:p>
        </p:txBody>
      </p:sp>
      <p:sp>
        <p:nvSpPr>
          <p:cNvPr id="7172" name="“">
            <a:extLst>
              <a:ext uri="{FF2B5EF4-FFF2-40B4-BE49-F238E27FC236}">
                <a16:creationId xmlns:a16="http://schemas.microsoft.com/office/drawing/2014/main" id="{5B39038A-00FE-3073-9583-809356A82569}"/>
              </a:ext>
            </a:extLst>
          </p:cNvPr>
          <p:cNvSpPr txBox="1">
            <a:spLocks noChangeArrowheads="1"/>
          </p:cNvSpPr>
          <p:nvPr/>
        </p:nvSpPr>
        <p:spPr bwMode="auto">
          <a:xfrm>
            <a:off x="8116888" y="6853238"/>
            <a:ext cx="1335087"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20000">
                <a:latin typeface="Helvetica Neue Black Condensed" panose="02000503000000020004" pitchFamily="2" charset="0"/>
                <a:ea typeface="Helvetica Neue Black Condensed" panose="02000503000000020004" pitchFamily="2" charset="0"/>
                <a:cs typeface="Helvetica Neue Black Condensed" panose="02000503000000020004" pitchFamily="2" charset="0"/>
                <a:sym typeface="Helvetica Neue Black Condensed" panose="02000503000000020004" pitchFamily="2" charset="0"/>
              </a:rPr>
              <a:t>“</a:t>
            </a: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He has done this so that every person would long for God, feel their way to Him, and find Him—for He is the God who is easy to discover!…">
            <a:extLst>
              <a:ext uri="{FF2B5EF4-FFF2-40B4-BE49-F238E27FC236}">
                <a16:creationId xmlns:a16="http://schemas.microsoft.com/office/drawing/2014/main" id="{29256B0D-6BBA-9DF2-4D7F-839BF3ECC592}"/>
              </a:ext>
            </a:extLst>
          </p:cNvPr>
          <p:cNvSpPr txBox="1">
            <a:spLocks noChangeArrowheads="1"/>
          </p:cNvSpPr>
          <p:nvPr/>
        </p:nvSpPr>
        <p:spPr bwMode="auto">
          <a:xfrm>
            <a:off x="3352800" y="4729212"/>
            <a:ext cx="8602663" cy="425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lvl1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4500" dirty="0">
                <a:solidFill>
                  <a:srgbClr val="000000"/>
                </a:solidFill>
              </a:rPr>
              <a:t>Il a fait cela pour que chaque personne aspire à Dieu, s'oriente vers lui et le trouve- car il est le Dieu que l'on découvre facilement !</a:t>
            </a:r>
            <a:endParaRPr lang="fr-FR" altLang="fr-FR" sz="1000" dirty="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endParaRPr>
          </a:p>
          <a:p>
            <a:pPr algn="l" eaLnBrk="1"/>
            <a:r>
              <a:rPr lang="fr-FR" altLang="fr-FR" sz="4500" dirty="0">
                <a:solidFill>
                  <a:srgbClr val="000000"/>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                       ACTES 17:27 (TPT)</a:t>
            </a:r>
          </a:p>
        </p:txBody>
      </p:sp>
      <p:sp>
        <p:nvSpPr>
          <p:cNvPr id="8195" name="“">
            <a:extLst>
              <a:ext uri="{FF2B5EF4-FFF2-40B4-BE49-F238E27FC236}">
                <a16:creationId xmlns:a16="http://schemas.microsoft.com/office/drawing/2014/main" id="{615455BC-86FD-1640-92BF-D2384EA0D886}"/>
              </a:ext>
            </a:extLst>
          </p:cNvPr>
          <p:cNvSpPr txBox="1">
            <a:spLocks noChangeArrowheads="1"/>
          </p:cNvSpPr>
          <p:nvPr/>
        </p:nvSpPr>
        <p:spPr bwMode="auto">
          <a:xfrm>
            <a:off x="1995488" y="2911475"/>
            <a:ext cx="1335087"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20000">
                <a:latin typeface="Helvetica Neue Black Condensed" panose="02000503000000020004" pitchFamily="2" charset="0"/>
                <a:ea typeface="Helvetica Neue Black Condensed" panose="02000503000000020004" pitchFamily="2" charset="0"/>
                <a:cs typeface="Helvetica Neue Black Condensed" panose="02000503000000020004" pitchFamily="2" charset="0"/>
                <a:sym typeface="Helvetica Neue Black Condensed" panose="02000503000000020004" pitchFamily="2" charset="0"/>
              </a:rPr>
              <a:t>“</a:t>
            </a:r>
          </a:p>
        </p:txBody>
      </p:sp>
      <p:pic>
        <p:nvPicPr>
          <p:cNvPr id="8196" name="Image" descr="Image">
            <a:extLst>
              <a:ext uri="{FF2B5EF4-FFF2-40B4-BE49-F238E27FC236}">
                <a16:creationId xmlns:a16="http://schemas.microsoft.com/office/drawing/2014/main" id="{FEBE3BD4-FDF7-54DF-6CDF-47613C51414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038138" y="3055938"/>
            <a:ext cx="11385550" cy="760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 descr="Image">
            <a:extLst>
              <a:ext uri="{FF2B5EF4-FFF2-40B4-BE49-F238E27FC236}">
                <a16:creationId xmlns:a16="http://schemas.microsoft.com/office/drawing/2014/main" id="{35FF0CC3-E4CC-7569-0BDB-AD72B83E41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27650" y="-6350"/>
            <a:ext cx="13728700" cy="137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ZoneTexte 1">
            <a:extLst>
              <a:ext uri="{FF2B5EF4-FFF2-40B4-BE49-F238E27FC236}">
                <a16:creationId xmlns:a16="http://schemas.microsoft.com/office/drawing/2014/main" id="{E8526274-0EFF-F527-53F0-E046CB390B45}"/>
              </a:ext>
            </a:extLst>
          </p:cNvPr>
          <p:cNvSpPr txBox="1"/>
          <p:nvPr/>
        </p:nvSpPr>
        <p:spPr>
          <a:xfrm>
            <a:off x="5810864" y="5883333"/>
            <a:ext cx="790513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kumimoji="0" lang="fr-FR" sz="2800" b="0" i="0" u="none" strike="noStrike" cap="none" spc="0" normalizeH="0" baseline="0" dirty="0">
                <a:ln>
                  <a:noFill/>
                </a:ln>
                <a:solidFill>
                  <a:srgbClr val="5E5E5E"/>
                </a:solidFill>
                <a:effectLst/>
                <a:uFillTx/>
                <a:latin typeface="+mn-lt"/>
                <a:ea typeface="+mn-ea"/>
                <a:cs typeface="+mn-cs"/>
                <a:sym typeface="Helvetica Neue"/>
              </a:rPr>
              <a:t>*le cheminement spirituel des autres</a:t>
            </a:r>
          </a:p>
        </p:txBody>
      </p:sp>
      <p:sp>
        <p:nvSpPr>
          <p:cNvPr id="3" name="ZoneTexte 2">
            <a:extLst>
              <a:ext uri="{FF2B5EF4-FFF2-40B4-BE49-F238E27FC236}">
                <a16:creationId xmlns:a16="http://schemas.microsoft.com/office/drawing/2014/main" id="{7FDDE409-F07C-BA21-33B1-C28B03866AB5}"/>
              </a:ext>
            </a:extLst>
          </p:cNvPr>
          <p:cNvSpPr txBox="1"/>
          <p:nvPr/>
        </p:nvSpPr>
        <p:spPr>
          <a:xfrm>
            <a:off x="12511547" y="12967475"/>
            <a:ext cx="790513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kumimoji="0" lang="fr-FR" sz="2800" b="0" i="0" u="none" strike="noStrike" cap="none" spc="0" normalizeH="0" baseline="0" dirty="0">
                <a:ln>
                  <a:noFill/>
                </a:ln>
                <a:solidFill>
                  <a:srgbClr val="5E5E5E"/>
                </a:solidFill>
                <a:effectLst/>
                <a:uFillTx/>
                <a:latin typeface="+mn-lt"/>
                <a:ea typeface="+mn-ea"/>
                <a:cs typeface="+mn-cs"/>
                <a:sym typeface="Helvetica Neue"/>
              </a:rPr>
              <a:t>*mon cheminement spirituel</a:t>
            </a:r>
          </a:p>
        </p:txBody>
      </p:sp>
      <p:sp>
        <p:nvSpPr>
          <p:cNvPr id="4" name="ZoneTexte 3">
            <a:extLst>
              <a:ext uri="{FF2B5EF4-FFF2-40B4-BE49-F238E27FC236}">
                <a16:creationId xmlns:a16="http://schemas.microsoft.com/office/drawing/2014/main" id="{AB10C64C-EE11-0324-C686-4C0553BA19FC}"/>
              </a:ext>
            </a:extLst>
          </p:cNvPr>
          <p:cNvSpPr txBox="1"/>
          <p:nvPr/>
        </p:nvSpPr>
        <p:spPr>
          <a:xfrm>
            <a:off x="16464115" y="581412"/>
            <a:ext cx="439278" cy="11182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kumimoji="0" lang="fr-FR" sz="6600" b="0" i="0" u="none" strike="noStrike" cap="none" spc="0" normalizeH="0" baseline="0" dirty="0">
                <a:ln>
                  <a:noFill/>
                </a:ln>
                <a:solidFill>
                  <a:srgbClr val="5E5E5E"/>
                </a:solidFill>
                <a:effectLst/>
                <a:uFillTx/>
                <a:latin typeface="+mn-lt"/>
                <a:ea typeface="+mn-ea"/>
                <a:cs typeface="+mn-cs"/>
                <a:sym typeface="Helvetica Neue"/>
              </a:rPr>
              <a:t>*</a:t>
            </a:r>
          </a:p>
        </p:txBody>
      </p:sp>
      <p:sp>
        <p:nvSpPr>
          <p:cNvPr id="5" name="ZoneTexte 4">
            <a:extLst>
              <a:ext uri="{FF2B5EF4-FFF2-40B4-BE49-F238E27FC236}">
                <a16:creationId xmlns:a16="http://schemas.microsoft.com/office/drawing/2014/main" id="{03751938-3A7C-7198-6430-4FBBC59A818C}"/>
              </a:ext>
            </a:extLst>
          </p:cNvPr>
          <p:cNvSpPr txBox="1"/>
          <p:nvPr/>
        </p:nvSpPr>
        <p:spPr>
          <a:xfrm>
            <a:off x="15023689" y="7252599"/>
            <a:ext cx="439278" cy="11182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2438338" rtl="0" fontAlgn="auto" latinLnBrk="0" hangingPunct="0">
              <a:lnSpc>
                <a:spcPct val="100000"/>
              </a:lnSpc>
              <a:spcBef>
                <a:spcPts val="0"/>
              </a:spcBef>
              <a:spcAft>
                <a:spcPts val="0"/>
              </a:spcAft>
              <a:buClrTx/>
              <a:buSzTx/>
              <a:buFontTx/>
              <a:buNone/>
              <a:tabLst/>
            </a:pPr>
            <a:r>
              <a:rPr kumimoji="0" lang="fr-FR" sz="6600" b="0" i="0" u="none" strike="noStrike" cap="none" spc="0" normalizeH="0" baseline="0" dirty="0">
                <a:ln>
                  <a:noFill/>
                </a:ln>
                <a:solidFill>
                  <a:srgbClr val="5E5E5E"/>
                </a:solidFill>
                <a:effectLst/>
                <a:uFillTx/>
                <a:latin typeface="+mn-lt"/>
                <a:ea typeface="+mn-ea"/>
                <a:cs typeface="+mn-cs"/>
                <a:sym typeface="Helvetica Neue"/>
              </a:rPr>
              <a:t>*</a:t>
            </a: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 descr="Image">
            <a:extLst>
              <a:ext uri="{FF2B5EF4-FFF2-40B4-BE49-F238E27FC236}">
                <a16:creationId xmlns:a16="http://schemas.microsoft.com/office/drawing/2014/main" id="{E33479E1-9109-9540-375D-5D3B495D958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5088" y="-36513"/>
            <a:ext cx="24514176" cy="1378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243" name="life is a maze of grace">
            <a:extLst>
              <a:ext uri="{FF2B5EF4-FFF2-40B4-BE49-F238E27FC236}">
                <a16:creationId xmlns:a16="http://schemas.microsoft.com/office/drawing/2014/main" id="{E9D85BFF-7435-875A-B7DE-CA64630D3787}"/>
              </a:ext>
            </a:extLst>
          </p:cNvPr>
          <p:cNvSpPr txBox="1">
            <a:spLocks noChangeArrowheads="1"/>
          </p:cNvSpPr>
          <p:nvPr/>
        </p:nvSpPr>
        <p:spPr bwMode="auto">
          <a:xfrm>
            <a:off x="7791757" y="9841458"/>
            <a:ext cx="8800487"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50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la vie est </a:t>
            </a:r>
            <a:r>
              <a:rPr lang="fr-FR" altLang="fr-FR" sz="5000" i="1"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un labyrinthe </a:t>
            </a:r>
            <a:r>
              <a:rPr lang="fr-FR" altLang="fr-FR" sz="50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de grâce</a:t>
            </a: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 descr="Image">
            <a:extLst>
              <a:ext uri="{FF2B5EF4-FFF2-40B4-BE49-F238E27FC236}">
                <a16:creationId xmlns:a16="http://schemas.microsoft.com/office/drawing/2014/main" id="{120D6BE9-B615-7F8F-71F2-0B01A67B419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496675" y="4522788"/>
            <a:ext cx="13819188" cy="921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1267" name="“">
            <a:extLst>
              <a:ext uri="{FF2B5EF4-FFF2-40B4-BE49-F238E27FC236}">
                <a16:creationId xmlns:a16="http://schemas.microsoft.com/office/drawing/2014/main" id="{5AFDA58C-10F9-072E-B847-12731DFF09B3}"/>
              </a:ext>
            </a:extLst>
          </p:cNvPr>
          <p:cNvSpPr txBox="1">
            <a:spLocks noChangeArrowheads="1"/>
          </p:cNvSpPr>
          <p:nvPr/>
        </p:nvSpPr>
        <p:spPr bwMode="auto">
          <a:xfrm>
            <a:off x="1995488" y="2911475"/>
            <a:ext cx="1335087"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20000">
                <a:latin typeface="Helvetica Neue Black Condensed" panose="02000503000000020004" pitchFamily="2" charset="0"/>
                <a:ea typeface="Helvetica Neue Black Condensed" panose="02000503000000020004" pitchFamily="2" charset="0"/>
                <a:cs typeface="Helvetica Neue Black Condensed" panose="02000503000000020004" pitchFamily="2" charset="0"/>
                <a:sym typeface="Helvetica Neue Black Condensed" panose="02000503000000020004" pitchFamily="2" charset="0"/>
              </a:rPr>
              <a:t>“</a:t>
            </a:r>
          </a:p>
        </p:txBody>
      </p:sp>
      <p:sp>
        <p:nvSpPr>
          <p:cNvPr id="11268" name="Open your mouth and taste,…">
            <a:extLst>
              <a:ext uri="{FF2B5EF4-FFF2-40B4-BE49-F238E27FC236}">
                <a16:creationId xmlns:a16="http://schemas.microsoft.com/office/drawing/2014/main" id="{656F590C-32EE-2C39-7559-614C8E02CEE7}"/>
              </a:ext>
            </a:extLst>
          </p:cNvPr>
          <p:cNvSpPr txBox="1">
            <a:spLocks noChangeArrowheads="1"/>
          </p:cNvSpPr>
          <p:nvPr/>
        </p:nvSpPr>
        <p:spPr bwMode="auto">
          <a:xfrm>
            <a:off x="3330575" y="3945608"/>
            <a:ext cx="8601075" cy="495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lvl1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4500" dirty="0">
                <a:solidFill>
                  <a:srgbClr val="000000"/>
                </a:solidFill>
              </a:rPr>
              <a:t>Ouvrez la bouche et goûtez, </a:t>
            </a:r>
          </a:p>
          <a:p>
            <a:pPr algn="l" eaLnBrk="1"/>
            <a:r>
              <a:rPr lang="fr-FR" altLang="fr-FR" sz="4500" dirty="0">
                <a:solidFill>
                  <a:srgbClr val="000000"/>
                </a:solidFill>
              </a:rPr>
              <a:t>ouvrez vos yeux et voyez -</a:t>
            </a:r>
          </a:p>
          <a:p>
            <a:pPr algn="l" eaLnBrk="1"/>
            <a:r>
              <a:rPr lang="fr-FR" altLang="fr-FR" sz="4500" dirty="0">
                <a:solidFill>
                  <a:srgbClr val="000000"/>
                </a:solidFill>
              </a:rPr>
              <a:t>comme Dieu est bon.</a:t>
            </a:r>
          </a:p>
          <a:p>
            <a:pPr algn="l" eaLnBrk="1"/>
            <a:r>
              <a:rPr lang="fr-FR" altLang="fr-FR" sz="4500" dirty="0">
                <a:solidFill>
                  <a:srgbClr val="000000"/>
                </a:solidFill>
              </a:rPr>
              <a:t>Heureux ceux qui courent vers lui.</a:t>
            </a:r>
          </a:p>
          <a:p>
            <a:pPr algn="l" eaLnBrk="1"/>
            <a:r>
              <a:rPr lang="fr-FR" altLang="fr-FR" sz="4500" dirty="0">
                <a:solidFill>
                  <a:srgbClr val="000000"/>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   </a:t>
            </a:r>
          </a:p>
          <a:p>
            <a:pPr algn="r" eaLnBrk="1"/>
            <a:r>
              <a:rPr lang="fr-FR" altLang="fr-FR" sz="4500" dirty="0">
                <a:solidFill>
                  <a:srgbClr val="000000"/>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PSAUMES 34:8 (The Message)</a:t>
            </a: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made in the image of God…">
            <a:extLst>
              <a:ext uri="{FF2B5EF4-FFF2-40B4-BE49-F238E27FC236}">
                <a16:creationId xmlns:a16="http://schemas.microsoft.com/office/drawing/2014/main" id="{416D7C56-25B4-DAC7-064C-1338922AF6C0}"/>
              </a:ext>
            </a:extLst>
          </p:cNvPr>
          <p:cNvSpPr txBox="1">
            <a:spLocks noChangeArrowheads="1"/>
          </p:cNvSpPr>
          <p:nvPr/>
        </p:nvSpPr>
        <p:spPr bwMode="auto">
          <a:xfrm>
            <a:off x="1068388" y="4883101"/>
            <a:ext cx="7478009" cy="394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eaLnBrk="1"/>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à l'image de Dieu</a:t>
            </a:r>
          </a:p>
          <a:p>
            <a:pPr eaLnBrk="1"/>
            <a:endPar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a:p>
            <a:pPr eaLnBrk="1"/>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brisé, détruit et malmené</a:t>
            </a:r>
          </a:p>
          <a:p>
            <a:pPr eaLnBrk="1"/>
            <a:endPar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a:p>
            <a:pPr eaLnBrk="1"/>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refaits à l'image du Christ</a:t>
            </a:r>
          </a:p>
        </p:txBody>
      </p:sp>
      <p:pic>
        <p:nvPicPr>
          <p:cNvPr id="12291" name="Image" descr="Image">
            <a:extLst>
              <a:ext uri="{FF2B5EF4-FFF2-40B4-BE49-F238E27FC236}">
                <a16:creationId xmlns:a16="http://schemas.microsoft.com/office/drawing/2014/main" id="{162FB9E5-21CD-EAFC-48B2-3A894A84378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145713" y="0"/>
            <a:ext cx="13716000"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 descr="Image">
            <a:extLst>
              <a:ext uri="{FF2B5EF4-FFF2-40B4-BE49-F238E27FC236}">
                <a16:creationId xmlns:a16="http://schemas.microsoft.com/office/drawing/2014/main" id="{95F1A723-147C-1A4A-95DF-79013BB3258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3338" y="-31750"/>
            <a:ext cx="24450676" cy="163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3315" name="seeing ourselves…">
            <a:extLst>
              <a:ext uri="{FF2B5EF4-FFF2-40B4-BE49-F238E27FC236}">
                <a16:creationId xmlns:a16="http://schemas.microsoft.com/office/drawing/2014/main" id="{C5135CC5-09E3-94C5-2E1D-7E2CDD07B695}"/>
              </a:ext>
            </a:extLst>
          </p:cNvPr>
          <p:cNvSpPr txBox="1">
            <a:spLocks noChangeArrowheads="1"/>
          </p:cNvSpPr>
          <p:nvPr/>
        </p:nvSpPr>
        <p:spPr bwMode="auto">
          <a:xfrm>
            <a:off x="15617262" y="990985"/>
            <a:ext cx="7785786"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eaLnBrk="1"/>
            <a:r>
              <a:rPr lang="fr-FR" altLang="fr-FR" sz="50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se voir soi-même </a:t>
            </a:r>
          </a:p>
          <a:p>
            <a:pPr eaLnBrk="1"/>
            <a:r>
              <a:rPr lang="fr-FR" altLang="fr-FR" sz="50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la façon dont Dieu nous voit</a:t>
            </a: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descr="Image">
            <a:extLst>
              <a:ext uri="{FF2B5EF4-FFF2-40B4-BE49-F238E27FC236}">
                <a16:creationId xmlns:a16="http://schemas.microsoft.com/office/drawing/2014/main" id="{A97321B3-0ADF-F944-BF01-32E4C45C19F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7475" y="-1347788"/>
            <a:ext cx="24618950" cy="16411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4339" name="Image" descr="Image">
            <a:extLst>
              <a:ext uri="{FF2B5EF4-FFF2-40B4-BE49-F238E27FC236}">
                <a16:creationId xmlns:a16="http://schemas.microsoft.com/office/drawing/2014/main" id="{1BD8E033-2DC1-D857-41F6-790E6A52341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533313" y="3624263"/>
            <a:ext cx="5467350" cy="827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4340" name="the most radical kind of ‘seeing’…">
            <a:extLst>
              <a:ext uri="{FF2B5EF4-FFF2-40B4-BE49-F238E27FC236}">
                <a16:creationId xmlns:a16="http://schemas.microsoft.com/office/drawing/2014/main" id="{FBDDA756-D38A-FB89-B9F1-E388FBEC4B41}"/>
              </a:ext>
            </a:extLst>
          </p:cNvPr>
          <p:cNvSpPr txBox="1">
            <a:spLocks noChangeArrowheads="1"/>
          </p:cNvSpPr>
          <p:nvPr/>
        </p:nvSpPr>
        <p:spPr bwMode="auto">
          <a:xfrm>
            <a:off x="1492250" y="1293813"/>
            <a:ext cx="11800987"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la forme la plus radicale de "voir" </a:t>
            </a:r>
          </a:p>
          <a:p>
            <a:pPr algn="l" eaLnBrk="1"/>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est de voir Dieu dans les autres personnes</a:t>
            </a: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age" descr="Image">
            <a:extLst>
              <a:ext uri="{FF2B5EF4-FFF2-40B4-BE49-F238E27FC236}">
                <a16:creationId xmlns:a16="http://schemas.microsoft.com/office/drawing/2014/main" id="{1BF01A5E-AFBA-1917-234A-6E8BF6D83AE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01138" y="-8131175"/>
            <a:ext cx="35891788" cy="269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5363" name="Amazonas…">
            <a:extLst>
              <a:ext uri="{FF2B5EF4-FFF2-40B4-BE49-F238E27FC236}">
                <a16:creationId xmlns:a16="http://schemas.microsoft.com/office/drawing/2014/main" id="{9FF40A95-B5C8-2BC9-2794-186979BF144B}"/>
              </a:ext>
            </a:extLst>
          </p:cNvPr>
          <p:cNvSpPr txBox="1">
            <a:spLocks noChangeArrowheads="1"/>
          </p:cNvSpPr>
          <p:nvPr/>
        </p:nvSpPr>
        <p:spPr bwMode="auto">
          <a:xfrm>
            <a:off x="8420936" y="8376792"/>
            <a:ext cx="7542129" cy="271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12000" dirty="0">
                <a:solidFill>
                  <a:srgbClr val="FFFFFF"/>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rPr>
              <a:t>Amazonas</a:t>
            </a:r>
          </a:p>
          <a:p>
            <a:pPr algn="ctr" eaLnBrk="1"/>
            <a:r>
              <a:rPr lang="fr-FR" altLang="fr-FR" sz="50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PERU</a:t>
            </a: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
            <a:extLst>
              <a:ext uri="{FF2B5EF4-FFF2-40B4-BE49-F238E27FC236}">
                <a16:creationId xmlns:a16="http://schemas.microsoft.com/office/drawing/2014/main" id="{B91F4EA0-0803-597F-78DC-CCC01EEC1213}"/>
              </a:ext>
            </a:extLst>
          </p:cNvPr>
          <p:cNvSpPr txBox="1">
            <a:spLocks noChangeArrowheads="1"/>
          </p:cNvSpPr>
          <p:nvPr/>
        </p:nvSpPr>
        <p:spPr bwMode="auto">
          <a:xfrm>
            <a:off x="1462088" y="2293938"/>
            <a:ext cx="1335087"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20000">
                <a:latin typeface="Helvetica Neue Black Condensed" panose="02000503000000020004" pitchFamily="2" charset="0"/>
                <a:ea typeface="Helvetica Neue Black Condensed" panose="02000503000000020004" pitchFamily="2" charset="0"/>
                <a:cs typeface="Helvetica Neue Black Condensed" panose="02000503000000020004" pitchFamily="2" charset="0"/>
                <a:sym typeface="Helvetica Neue Black Condensed" panose="02000503000000020004" pitchFamily="2" charset="0"/>
              </a:rPr>
              <a:t>“</a:t>
            </a:r>
          </a:p>
        </p:txBody>
      </p:sp>
      <p:sp>
        <p:nvSpPr>
          <p:cNvPr id="16387" name="I have given them Your word, and the world has hated them because they are not of the world, just as I am not of the world. I do not ask that You take them out of the world, but that You keep them from the evil one. They are not of the world, just as I a">
            <a:extLst>
              <a:ext uri="{FF2B5EF4-FFF2-40B4-BE49-F238E27FC236}">
                <a16:creationId xmlns:a16="http://schemas.microsoft.com/office/drawing/2014/main" id="{0AEA130D-1E0E-D75C-5AEB-0F79844D6460}"/>
              </a:ext>
            </a:extLst>
          </p:cNvPr>
          <p:cNvSpPr txBox="1">
            <a:spLocks noChangeArrowheads="1"/>
          </p:cNvSpPr>
          <p:nvPr/>
        </p:nvSpPr>
        <p:spPr bwMode="auto">
          <a:xfrm>
            <a:off x="2762250" y="3959771"/>
            <a:ext cx="10361613" cy="5796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lvl1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4572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4572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4500" dirty="0">
                <a:solidFill>
                  <a:srgbClr val="000000"/>
                </a:solidFill>
              </a:rPr>
              <a:t>Je leur ai donné ta parole, et le monde les a haïs parce qu'ils ne sont pas du monde, tout comme je ne suis pas du monde. Je ne te demande pas de les retirer du monde, mais de les préserver du malin. Ils ne sont pas du monde, comme moi je ne suis pas du monde. </a:t>
            </a:r>
          </a:p>
          <a:p>
            <a:pPr algn="l" eaLnBrk="1"/>
            <a:endParaRPr lang="fr-FR" altLang="fr-FR" sz="1000" dirty="0">
              <a:solidFill>
                <a:srgbClr val="000000"/>
              </a:solidFill>
            </a:endParaRPr>
          </a:p>
          <a:p>
            <a:pPr algn="l" eaLnBrk="1"/>
            <a:r>
              <a:rPr lang="fr-FR" altLang="fr-FR" sz="4500" dirty="0">
                <a:solidFill>
                  <a:srgbClr val="000000"/>
                </a:solidFill>
              </a:rPr>
              <a:t>                       </a:t>
            </a:r>
            <a:r>
              <a:rPr lang="fr-FR" altLang="fr-FR" sz="4500" dirty="0">
                <a:solidFill>
                  <a:srgbClr val="000000"/>
                </a:solidFill>
                <a:latin typeface="Arial" panose="020B0604020202020204" pitchFamily="34" charset="0"/>
                <a:cs typeface="Arial" panose="020B0604020202020204" pitchFamily="34" charset="0"/>
                <a:sym typeface="Arial" panose="020B0604020202020204" pitchFamily="34" charset="0"/>
              </a:rPr>
              <a:t>               </a:t>
            </a:r>
            <a:r>
              <a:rPr lang="fr-FR" altLang="fr-FR" sz="4500" dirty="0">
                <a:solidFill>
                  <a:srgbClr val="000000"/>
                </a:solidFill>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JEAN 17:14-16</a:t>
            </a:r>
          </a:p>
        </p:txBody>
      </p:sp>
      <p:pic>
        <p:nvPicPr>
          <p:cNvPr id="16388" name="Image" descr="Image">
            <a:extLst>
              <a:ext uri="{FF2B5EF4-FFF2-40B4-BE49-F238E27FC236}">
                <a16:creationId xmlns:a16="http://schemas.microsoft.com/office/drawing/2014/main" id="{EDC7A451-FEE6-AFA8-A6C7-1483E84F182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055725" y="3175000"/>
            <a:ext cx="13081000" cy="736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age" descr="Image">
            <a:extLst>
              <a:ext uri="{FF2B5EF4-FFF2-40B4-BE49-F238E27FC236}">
                <a16:creationId xmlns:a16="http://schemas.microsoft.com/office/drawing/2014/main" id="{6A27D8DE-80A6-F7D4-7056-CCFCD539C47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74900" y="-1609725"/>
            <a:ext cx="19634200" cy="127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7411" name="where can she go?">
            <a:extLst>
              <a:ext uri="{FF2B5EF4-FFF2-40B4-BE49-F238E27FC236}">
                <a16:creationId xmlns:a16="http://schemas.microsoft.com/office/drawing/2014/main" id="{EE7348FE-2993-5BF9-A94F-BDA82BC85865}"/>
              </a:ext>
            </a:extLst>
          </p:cNvPr>
          <p:cNvSpPr txBox="1">
            <a:spLocks noChangeArrowheads="1"/>
          </p:cNvSpPr>
          <p:nvPr/>
        </p:nvSpPr>
        <p:spPr bwMode="auto">
          <a:xfrm>
            <a:off x="9609562" y="11372602"/>
            <a:ext cx="5164875"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où peut-elle aller ?</a:t>
            </a: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age" descr="Image">
            <a:extLst>
              <a:ext uri="{FF2B5EF4-FFF2-40B4-BE49-F238E27FC236}">
                <a16:creationId xmlns:a16="http://schemas.microsoft.com/office/drawing/2014/main" id="{4C73A67D-47CD-EA21-F26F-8B0E8C39631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24384000"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8435" name="the mathematics of grace…">
            <a:extLst>
              <a:ext uri="{FF2B5EF4-FFF2-40B4-BE49-F238E27FC236}">
                <a16:creationId xmlns:a16="http://schemas.microsoft.com/office/drawing/2014/main" id="{50593AE1-5145-2434-EA91-066C33206773}"/>
              </a:ext>
            </a:extLst>
          </p:cNvPr>
          <p:cNvSpPr txBox="1">
            <a:spLocks noChangeArrowheads="1"/>
          </p:cNvSpPr>
          <p:nvPr/>
        </p:nvSpPr>
        <p:spPr bwMode="auto">
          <a:xfrm>
            <a:off x="15651163" y="620713"/>
            <a:ext cx="8010525"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eaLnBrk="1"/>
            <a:r>
              <a:rPr lang="fr-FR" altLang="fr-FR" sz="500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the mathematics of grace</a:t>
            </a:r>
          </a:p>
          <a:p>
            <a:pPr eaLnBrk="1"/>
            <a:r>
              <a:rPr lang="fr-FR" altLang="fr-FR" sz="500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God with us = us with ‘them’</a:t>
            </a: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312E"/>
        </a:solidFill>
        <a:effectLst/>
      </p:bgPr>
    </p:bg>
    <p:spTree>
      <p:nvGrpSpPr>
        <p:cNvPr id="1" name=""/>
        <p:cNvGrpSpPr/>
        <p:nvPr/>
      </p:nvGrpSpPr>
      <p:grpSpPr>
        <a:xfrm>
          <a:off x="0" y="0"/>
          <a:ext cx="0" cy="0"/>
          <a:chOff x="0" y="0"/>
          <a:chExt cx="0" cy="0"/>
        </a:xfrm>
      </p:grpSpPr>
      <p:pic>
        <p:nvPicPr>
          <p:cNvPr id="19458" name="Image" descr="Image">
            <a:extLst>
              <a:ext uri="{FF2B5EF4-FFF2-40B4-BE49-F238E27FC236}">
                <a16:creationId xmlns:a16="http://schemas.microsoft.com/office/drawing/2014/main" id="{4902D161-BD26-6CB6-0792-9DD926AFCA8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6363" y="0"/>
            <a:ext cx="18288001"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9459" name="Image">
            <a:extLst>
              <a:ext uri="{FF2B5EF4-FFF2-40B4-BE49-F238E27FC236}">
                <a16:creationId xmlns:a16="http://schemas.microsoft.com/office/drawing/2014/main" id="{331E7FAE-DA98-0EDF-9FF6-86AD6DBC16AD}"/>
              </a:ext>
            </a:extLst>
          </p:cNvPr>
          <p:cNvGrpSpPr>
            <a:grpSpLocks/>
          </p:cNvGrpSpPr>
          <p:nvPr/>
        </p:nvGrpSpPr>
        <p:grpSpPr bwMode="auto">
          <a:xfrm>
            <a:off x="16690975" y="3789363"/>
            <a:ext cx="4924425" cy="6137275"/>
            <a:chOff x="0" y="0"/>
            <a:chExt cx="4923892" cy="6135806"/>
          </a:xfrm>
        </p:grpSpPr>
        <p:pic>
          <p:nvPicPr>
            <p:cNvPr id="19462" name="Image" descr="Image">
              <a:extLst>
                <a:ext uri="{FF2B5EF4-FFF2-40B4-BE49-F238E27FC236}">
                  <a16:creationId xmlns:a16="http://schemas.microsoft.com/office/drawing/2014/main" id="{1C50E107-4A1A-C774-18A2-86980016685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7000" y="88900"/>
              <a:ext cx="4669893" cy="580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Image" descr="Image">
              <a:extLst>
                <a:ext uri="{FF2B5EF4-FFF2-40B4-BE49-F238E27FC236}">
                  <a16:creationId xmlns:a16="http://schemas.microsoft.com/office/drawing/2014/main" id="{3B325372-D597-0801-676F-B2DBF2227EC8}"/>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4923893" cy="6135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60" name="Image" descr="Image">
            <a:extLst>
              <a:ext uri="{FF2B5EF4-FFF2-40B4-BE49-F238E27FC236}">
                <a16:creationId xmlns:a16="http://schemas.microsoft.com/office/drawing/2014/main" id="{5447D68C-1F7B-C00A-06DA-25DDABBF785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418638" y="9666288"/>
            <a:ext cx="5546725" cy="357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461" name="Image" descr="Image">
            <a:extLst>
              <a:ext uri="{FF2B5EF4-FFF2-40B4-BE49-F238E27FC236}">
                <a16:creationId xmlns:a16="http://schemas.microsoft.com/office/drawing/2014/main" id="{36C2A557-0465-0EEC-60BA-DB39A1633EB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2111038" y="10152063"/>
            <a:ext cx="4745037"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age" descr="Image">
            <a:extLst>
              <a:ext uri="{FF2B5EF4-FFF2-40B4-BE49-F238E27FC236}">
                <a16:creationId xmlns:a16="http://schemas.microsoft.com/office/drawing/2014/main" id="{A3E7402F-2FC3-2858-212E-DFEFE8F11A1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163" y="1935163"/>
            <a:ext cx="24444326" cy="984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0483" name="belong to a church that changes the world">
            <a:extLst>
              <a:ext uri="{FF2B5EF4-FFF2-40B4-BE49-F238E27FC236}">
                <a16:creationId xmlns:a16="http://schemas.microsoft.com/office/drawing/2014/main" id="{4D85ACDE-B048-E857-70B7-770CD26DE242}"/>
              </a:ext>
            </a:extLst>
          </p:cNvPr>
          <p:cNvSpPr txBox="1">
            <a:spLocks noChangeArrowheads="1"/>
          </p:cNvSpPr>
          <p:nvPr/>
        </p:nvSpPr>
        <p:spPr bwMode="auto">
          <a:xfrm>
            <a:off x="6032461" y="9990683"/>
            <a:ext cx="12319078"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algn="ctr" eaLnBrk="1"/>
            <a:r>
              <a:rPr lang="fr-FR" altLang="fr-FR" sz="5000" dirty="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appartient à une église qui change le monde</a:t>
            </a: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without healing there is no holiness…">
            <a:extLst>
              <a:ext uri="{FF2B5EF4-FFF2-40B4-BE49-F238E27FC236}">
                <a16:creationId xmlns:a16="http://schemas.microsoft.com/office/drawing/2014/main" id="{1F6FFED7-01B7-7344-618E-C6F3E3D6EDFD}"/>
              </a:ext>
            </a:extLst>
          </p:cNvPr>
          <p:cNvSpPr txBox="1">
            <a:spLocks noChangeArrowheads="1"/>
          </p:cNvSpPr>
          <p:nvPr/>
        </p:nvSpPr>
        <p:spPr bwMode="auto">
          <a:xfrm>
            <a:off x="1711325" y="6054725"/>
            <a:ext cx="9629775"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eaLnBrk="1"/>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without</a:t>
            </a:r>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a:t>
            </a:r>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healing</a:t>
            </a:r>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a:t>
            </a:r>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there</a:t>
            </a:r>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a:t>
            </a:r>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is</a:t>
            </a:r>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no </a:t>
            </a:r>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holiness</a:t>
            </a:r>
            <a:endPar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a:p>
            <a:pPr eaLnBrk="1"/>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without</a:t>
            </a:r>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a:t>
            </a:r>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sanity</a:t>
            </a:r>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a:t>
            </a:r>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there</a:t>
            </a:r>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a:t>
            </a:r>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is</a:t>
            </a:r>
            <a:r>
              <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no </a:t>
            </a:r>
            <a:r>
              <a:rPr lang="fr-FR" altLang="fr-FR" sz="5000" dirty="0" err="1">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sanctity</a:t>
            </a:r>
            <a:endParaRPr lang="fr-FR" altLang="fr-FR" sz="5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pic>
        <p:nvPicPr>
          <p:cNvPr id="21507" name="Image" descr="Image">
            <a:extLst>
              <a:ext uri="{FF2B5EF4-FFF2-40B4-BE49-F238E27FC236}">
                <a16:creationId xmlns:a16="http://schemas.microsoft.com/office/drawing/2014/main" id="{5106DD30-1F07-D28D-7AE7-83B8A2B0223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946063" y="-20638"/>
            <a:ext cx="9405937" cy="13757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Image" descr="Image">
            <a:extLst>
              <a:ext uri="{FF2B5EF4-FFF2-40B4-BE49-F238E27FC236}">
                <a16:creationId xmlns:a16="http://schemas.microsoft.com/office/drawing/2014/main" id="{F623D114-E42A-2B16-5C1A-2E49A48FB8E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43438" y="-15875"/>
            <a:ext cx="33670876" cy="137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2531" name="Rectangle">
            <a:extLst>
              <a:ext uri="{FF2B5EF4-FFF2-40B4-BE49-F238E27FC236}">
                <a16:creationId xmlns:a16="http://schemas.microsoft.com/office/drawing/2014/main" id="{F674CBAA-A93D-FDB7-775A-A63BF55413AE}"/>
              </a:ext>
            </a:extLst>
          </p:cNvPr>
          <p:cNvSpPr>
            <a:spLocks noChangeArrowheads="1"/>
          </p:cNvSpPr>
          <p:nvPr/>
        </p:nvSpPr>
        <p:spPr bwMode="auto">
          <a:xfrm>
            <a:off x="12223750" y="-50800"/>
            <a:ext cx="12245975" cy="13766800"/>
          </a:xfrm>
          <a:prstGeom prst="rect">
            <a:avLst/>
          </a:pr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endParaRPr lang="fr-FR" altLang="fr-FR" sz="500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sp>
        <p:nvSpPr>
          <p:cNvPr id="22532" name="Oval">
            <a:extLst>
              <a:ext uri="{FF2B5EF4-FFF2-40B4-BE49-F238E27FC236}">
                <a16:creationId xmlns:a16="http://schemas.microsoft.com/office/drawing/2014/main" id="{D2E8C0F1-2E53-7A1D-629F-CD3AA77BCA06}"/>
              </a:ext>
            </a:extLst>
          </p:cNvPr>
          <p:cNvSpPr>
            <a:spLocks noChangeArrowheads="1"/>
          </p:cNvSpPr>
          <p:nvPr/>
        </p:nvSpPr>
        <p:spPr bwMode="auto">
          <a:xfrm>
            <a:off x="9729788" y="4446588"/>
            <a:ext cx="4924425" cy="4822825"/>
          </a:xfrm>
          <a:prstGeom prst="ellipse">
            <a:avLst/>
          </a:pr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endParaRPr lang="fr-FR" altLang="fr-FR" sz="500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pic>
        <p:nvPicPr>
          <p:cNvPr id="22533" name="Image" descr="Image">
            <a:extLst>
              <a:ext uri="{FF2B5EF4-FFF2-40B4-BE49-F238E27FC236}">
                <a16:creationId xmlns:a16="http://schemas.microsoft.com/office/drawing/2014/main" id="{AE23DC5F-4CB9-B396-CA34-3D48B9B2009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463213" y="5103813"/>
            <a:ext cx="345757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2534" name="Thank you!">
            <a:extLst>
              <a:ext uri="{FF2B5EF4-FFF2-40B4-BE49-F238E27FC236}">
                <a16:creationId xmlns:a16="http://schemas.microsoft.com/office/drawing/2014/main" id="{9F0AFE7E-5111-C4B6-8139-8180A1B4C654}"/>
              </a:ext>
            </a:extLst>
          </p:cNvPr>
          <p:cNvSpPr txBox="1">
            <a:spLocks noChangeArrowheads="1"/>
          </p:cNvSpPr>
          <p:nvPr/>
        </p:nvSpPr>
        <p:spPr bwMode="auto">
          <a:xfrm>
            <a:off x="7384513" y="3294063"/>
            <a:ext cx="2409314"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r>
              <a:rPr lang="fr-FR" altLang="fr-FR" sz="10000" dirty="0">
                <a:solidFill>
                  <a:srgbClr val="FFFFFF"/>
                </a:solidFill>
                <a:latin typeface="Savoye LET Plain:1.0" pitchFamily="2" charset="0"/>
                <a:ea typeface="Savoye LET Plain:1.0" pitchFamily="2" charset="0"/>
                <a:cs typeface="Savoye LET Plain:1.0" pitchFamily="2" charset="0"/>
                <a:sym typeface="Savoye LET Plain:1.0" pitchFamily="2" charset="0"/>
              </a:rPr>
              <a:t>Merci!</a:t>
            </a:r>
          </a:p>
        </p:txBody>
      </p:sp>
      <p:sp>
        <p:nvSpPr>
          <p:cNvPr id="22535" name="dan@adventist.ie">
            <a:extLst>
              <a:ext uri="{FF2B5EF4-FFF2-40B4-BE49-F238E27FC236}">
                <a16:creationId xmlns:a16="http://schemas.microsoft.com/office/drawing/2014/main" id="{34763038-0FC8-BFF7-F3C0-BD910F597251}"/>
              </a:ext>
            </a:extLst>
          </p:cNvPr>
          <p:cNvSpPr txBox="1">
            <a:spLocks noChangeArrowheads="1"/>
          </p:cNvSpPr>
          <p:nvPr/>
        </p:nvSpPr>
        <p:spPr bwMode="auto">
          <a:xfrm>
            <a:off x="13885863" y="8743950"/>
            <a:ext cx="427513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algn="ctr" defTabSz="825500">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algn="ctr" defTabSz="825500" eaLnBrk="0" fontAlgn="base" hangingPunct="0">
              <a:spcBef>
                <a:spcPct val="0"/>
              </a:spcBef>
              <a:spcAft>
                <a:spcPct val="0"/>
              </a:spcAft>
              <a:defRPr sz="2400">
                <a:solidFill>
                  <a:srgbClr val="5E5E5E"/>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l" eaLnBrk="1"/>
            <a:r>
              <a:rPr lang="fr-FR" altLang="fr-FR" sz="450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dan@adventist.ie</a:t>
            </a:r>
          </a:p>
        </p:txBody>
      </p:sp>
    </p:spTree>
  </p:cSld>
  <p:clrMapOvr>
    <a:masterClrMapping/>
  </p:clrMapOvr>
  <p:transition spd="slow">
    <p:fade thruBlk="1"/>
  </p:transition>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TotalTime>
  <Words>282</Words>
  <Application>Microsoft Macintosh PowerPoint</Application>
  <PresentationFormat>Personnalisé</PresentationFormat>
  <Paragraphs>48</Paragraphs>
  <Slides>17</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17</vt:i4>
      </vt:variant>
    </vt:vector>
  </HeadingPairs>
  <TitlesOfParts>
    <vt:vector size="25" baseType="lpstr">
      <vt:lpstr>Helvetica Neue</vt:lpstr>
      <vt:lpstr>Arial</vt:lpstr>
      <vt:lpstr>Helvetica Neue Light</vt:lpstr>
      <vt:lpstr>Helvetica Neue Thin</vt:lpstr>
      <vt:lpstr>Helvetica Neue Black Condensed</vt:lpstr>
      <vt:lpstr>Helvetica Neue Medium</vt:lpstr>
      <vt:lpstr>Savoye LET Plain:1.0</vt:lpstr>
      <vt:lpstr>21_BasicWhite</vt:lpstr>
      <vt:lpstr>God with us (Dieu avec nous)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with us</dc:title>
  <dc:creator>Emil Lazar</dc:creator>
  <cp:lastModifiedBy>Artock Fabien</cp:lastModifiedBy>
  <cp:revision>4</cp:revision>
  <dcterms:modified xsi:type="dcterms:W3CDTF">2023-10-13T13:30:38Z</dcterms:modified>
</cp:coreProperties>
</file>