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24384000" cy="13716000"/>
  <p:notesSz cx="6858000" cy="9144000"/>
  <p:defaultTextStyle>
    <a:defPPr>
      <a:defRPr lang="fr-FR"/>
    </a:defPPr>
    <a:lvl1pPr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indent="4572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indent="9144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indent="13716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indent="18288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2860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7432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2004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6576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28"/>
  </p:normalViewPr>
  <p:slideViewPr>
    <p:cSldViewPr snapToGrid="0">
      <p:cViewPr varScale="1">
        <p:scale>
          <a:sx n="30" d="100"/>
          <a:sy n="30" d="100"/>
        </p:scale>
        <p:origin x="11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Shape 148">
            <a:extLst>
              <a:ext uri="{FF2B5EF4-FFF2-40B4-BE49-F238E27FC236}">
                <a16:creationId xmlns:a16="http://schemas.microsoft.com/office/drawing/2014/main" id="{7713D288-422A-E46C-F2E3-A9F32026D00D}"/>
              </a:ext>
            </a:extLst>
          </p:cNvPr>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3" name="Shape 149">
            <a:extLst>
              <a:ext uri="{FF2B5EF4-FFF2-40B4-BE49-F238E27FC236}">
                <a16:creationId xmlns:a16="http://schemas.microsoft.com/office/drawing/2014/main" id="{821ABE8A-EDE2-6AD0-4F3C-84BAFAB56C94}"/>
              </a:ext>
            </a:extLst>
          </p:cNvPr>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fr-FR" altLang="fr-FR">
              <a:sym typeface="Helvetica Neue" panose="02000503000000020004" pitchFamily="2" charset="0"/>
            </a:endParaRP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1pPr>
    <a:lvl2pPr marL="742950" indent="-28575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2pPr>
    <a:lvl3pPr marL="11430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3pPr>
    <a:lvl4pPr marL="16002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4pPr>
    <a:lvl5pPr marL="20574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2" name="Presentation Title"/>
          <p:cNvSpPr txBox="1">
            <a:spLocks noGrp="1"/>
          </p:cNvSpPr>
          <p:nvPr>
            <p:ph type="title"/>
          </p:nvPr>
        </p:nvSpPr>
        <p:spPr>
          <a:xfrm>
            <a:off x="1206496" y="2574991"/>
            <a:ext cx="21971004" cy="4648201"/>
          </a:xfrm>
          <a:prstGeom prst="rect">
            <a:avLst/>
          </a:prstGeom>
        </p:spPr>
        <p:txBody>
          <a:bodyPr anchor="b"/>
          <a:lstStyle>
            <a:lvl1pPr>
              <a:defRPr sz="11600" spc="-232"/>
            </a:lvl1pPr>
          </a:lstStyle>
          <a:p>
            <a:r>
              <a:rPr lang="fr-FR"/>
              <a:t>Modifiez le style du titre</a:t>
            </a:r>
            <a:endParaRP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CDBB9CD5-BB38-CC12-1895-F52D7C72A9D2}"/>
              </a:ext>
            </a:extLst>
          </p:cNvPr>
          <p:cNvSpPr txBox="1">
            <a:spLocks noGrp="1" noChangeArrowheads="1"/>
          </p:cNvSpPr>
          <p:nvPr>
            <p:ph type="sldNum" sz="quarter" idx="22"/>
          </p:nvPr>
        </p:nvSpPr>
        <p:spPr>
          <a:ln/>
        </p:spPr>
        <p:txBody>
          <a:bodyPr/>
          <a:lstStyle>
            <a:lvl1pPr>
              <a:defRPr/>
            </a:lvl1pPr>
          </a:lstStyle>
          <a:p>
            <a:fld id="{A36B502C-4414-A244-B50E-F355B47C31A8}" type="slidenum">
              <a:rPr lang="fr-FR" altLang="fr-FR"/>
              <a:pPr/>
              <a:t>‹N°›</a:t>
            </a:fld>
            <a:endParaRPr lang="fr-FR" altLang="fr-FR"/>
          </a:p>
        </p:txBody>
      </p:sp>
    </p:spTree>
    <p:extLst>
      <p:ext uri="{BB962C8B-B14F-4D97-AF65-F5344CB8AC3E}">
        <p14:creationId xmlns:p14="http://schemas.microsoft.com/office/powerpoint/2010/main" val="359497090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pPr lvl="0"/>
            <a:endParaRPr noProof="0">
              <a:sym typeface="Helvetica Neue"/>
            </a:endParaRPr>
          </a:p>
        </p:txBody>
      </p:sp>
      <p:sp>
        <p:nvSpPr>
          <p:cNvPr id="22" name="Presentation Title"/>
          <p:cNvSpPr txBox="1">
            <a:spLocks noGrp="1"/>
          </p:cNvSpPr>
          <p:nvPr>
            <p:ph type="title"/>
          </p:nvPr>
        </p:nvSpPr>
        <p:spPr>
          <a:xfrm>
            <a:off x="1206500" y="7124700"/>
            <a:ext cx="21971000" cy="4648200"/>
          </a:xfrm>
          <a:prstGeom prst="rect">
            <a:avLst/>
          </a:prstGeom>
        </p:spPr>
        <p:txBody>
          <a:bodyPr anchor="b"/>
          <a:lstStyle>
            <a:lvl1pPr>
              <a:defRPr sz="11600" spc="-232"/>
            </a:lvl1pPr>
          </a:lstStyle>
          <a:p>
            <a:r>
              <a:rPr lang="fr-FR"/>
              <a:t>Modifiez le style du titre</a:t>
            </a:r>
            <a:endParaRPr/>
          </a:p>
        </p:txBody>
      </p:sp>
      <p:sp>
        <p:nvSpPr>
          <p:cNvPr id="23" name="Author and Date"/>
          <p:cNvSpPr txBox="1">
            <a:spLocks noGrp="1"/>
          </p:cNvSpPr>
          <p:nvPr>
            <p:ph type="body" sz="quarter" idx="22"/>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0FC99DBD-D724-22B5-A046-CA4C90FD5829}"/>
              </a:ext>
            </a:extLst>
          </p:cNvPr>
          <p:cNvSpPr txBox="1">
            <a:spLocks noGrp="1" noChangeArrowheads="1"/>
          </p:cNvSpPr>
          <p:nvPr>
            <p:ph type="sldNum" sz="quarter" idx="23"/>
          </p:nvPr>
        </p:nvSpPr>
        <p:spPr>
          <a:ln/>
        </p:spPr>
        <p:txBody>
          <a:bodyPr/>
          <a:lstStyle>
            <a:lvl1pPr>
              <a:defRPr/>
            </a:lvl1pPr>
          </a:lstStyle>
          <a:p>
            <a:fld id="{DDBBEF74-875B-464F-9254-79851D5E0426}" type="slidenum">
              <a:rPr lang="fr-FR" altLang="fr-FR"/>
              <a:pPr/>
              <a:t>‹N°›</a:t>
            </a:fld>
            <a:endParaRPr lang="fr-FR" altLang="fr-FR"/>
          </a:p>
        </p:txBody>
      </p:sp>
    </p:spTree>
    <p:extLst>
      <p:ext uri="{BB962C8B-B14F-4D97-AF65-F5344CB8AC3E}">
        <p14:creationId xmlns:p14="http://schemas.microsoft.com/office/powerpoint/2010/main" val="250288380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pPr lvl="0"/>
            <a:endParaRPr noProof="0">
              <a:sym typeface="Helvetica Neue"/>
            </a:endParaRPr>
          </a:p>
        </p:txBody>
      </p:sp>
      <p:sp>
        <p:nvSpPr>
          <p:cNvPr id="33" name="Slide Title"/>
          <p:cNvSpPr txBox="1">
            <a:spLocks noGrp="1"/>
          </p:cNvSpPr>
          <p:nvPr>
            <p:ph type="title"/>
          </p:nvPr>
        </p:nvSpPr>
        <p:spPr>
          <a:xfrm>
            <a:off x="1206500" y="1270000"/>
            <a:ext cx="9779000" cy="5882273"/>
          </a:xfrm>
          <a:prstGeom prst="rect">
            <a:avLst/>
          </a:prstGeom>
        </p:spPr>
        <p:txBody>
          <a:bodyPr anchor="b"/>
          <a:lstStyle/>
          <a:p>
            <a:r>
              <a:rPr lang="fr-FR"/>
              <a:t>Modifiez le style du titre</a:t>
            </a:r>
            <a:endParaRP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7115B36A-6944-D36F-0CD5-177370AFFF3E}"/>
              </a:ext>
            </a:extLst>
          </p:cNvPr>
          <p:cNvSpPr txBox="1">
            <a:spLocks noGrp="1" noChangeArrowheads="1"/>
          </p:cNvSpPr>
          <p:nvPr>
            <p:ph type="sldNum" sz="quarter" idx="22"/>
          </p:nvPr>
        </p:nvSpPr>
        <p:spPr>
          <a:xfrm>
            <a:off x="12001500" y="13085763"/>
            <a:ext cx="368300" cy="374650"/>
          </a:xfrm>
        </p:spPr>
        <p:txBody>
          <a:bodyPr/>
          <a:lstStyle>
            <a:lvl1pPr>
              <a:defRPr/>
            </a:lvl1pPr>
          </a:lstStyle>
          <a:p>
            <a:fld id="{E15CE1CA-286A-BC4C-966A-4EB679BCB232}" type="slidenum">
              <a:rPr lang="fr-FR" altLang="fr-FR"/>
              <a:pPr/>
              <a:t>‹N°›</a:t>
            </a:fld>
            <a:endParaRPr lang="fr-FR" altLang="fr-FR"/>
          </a:p>
        </p:txBody>
      </p:sp>
    </p:spTree>
    <p:extLst>
      <p:ext uri="{BB962C8B-B14F-4D97-AF65-F5344CB8AC3E}">
        <p14:creationId xmlns:p14="http://schemas.microsoft.com/office/powerpoint/2010/main" val="171097614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p:nvPr>
        </p:nvSpPr>
        <p:spPr>
          <a:prstGeom prst="rect">
            <a:avLst/>
          </a:prstGeom>
        </p:spPr>
        <p:txBody>
          <a:bodyPr/>
          <a:lstStyle/>
          <a:p>
            <a:r>
              <a:rPr lang="fr-FR"/>
              <a:t>Modifiez le style du titre</a:t>
            </a:r>
            <a:endParaRPr/>
          </a:p>
        </p:txBody>
      </p:sp>
      <p:sp>
        <p:nvSpPr>
          <p:cNvPr id="43"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44" name="Body Level One…"/>
          <p:cNvSpPr txBox="1">
            <a:spLocks noGrp="1"/>
          </p:cNvSpPr>
          <p:nvPr>
            <p:ph type="body" idx="1"/>
          </p:nvPr>
        </p:nvSpPr>
        <p:spPr>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5C5B2427-B0E1-14CD-5C8B-7B73351F679A}"/>
              </a:ext>
            </a:extLst>
          </p:cNvPr>
          <p:cNvSpPr txBox="1">
            <a:spLocks noGrp="1" noChangeArrowheads="1"/>
          </p:cNvSpPr>
          <p:nvPr>
            <p:ph type="sldNum" sz="quarter" idx="22"/>
          </p:nvPr>
        </p:nvSpPr>
        <p:spPr>
          <a:ln/>
        </p:spPr>
        <p:txBody>
          <a:bodyPr/>
          <a:lstStyle>
            <a:lvl1pPr>
              <a:defRPr/>
            </a:lvl1pPr>
          </a:lstStyle>
          <a:p>
            <a:fld id="{254B382E-80D6-E24F-A27A-CF989F65D2AF}" type="slidenum">
              <a:rPr lang="fr-FR" altLang="fr-FR"/>
              <a:pPr/>
              <a:t>‹N°›</a:t>
            </a:fld>
            <a:endParaRPr lang="fr-FR" altLang="fr-FR"/>
          </a:p>
        </p:txBody>
      </p:sp>
    </p:spTree>
    <p:extLst>
      <p:ext uri="{BB962C8B-B14F-4D97-AF65-F5344CB8AC3E}">
        <p14:creationId xmlns:p14="http://schemas.microsoft.com/office/powerpoint/2010/main" val="424014458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6215FB92-7201-C8BC-8361-DF68910F29C8}"/>
              </a:ext>
            </a:extLst>
          </p:cNvPr>
          <p:cNvSpPr txBox="1">
            <a:spLocks noGrp="1" noChangeArrowheads="1"/>
          </p:cNvSpPr>
          <p:nvPr>
            <p:ph type="sldNum" sz="quarter" idx="10"/>
          </p:nvPr>
        </p:nvSpPr>
        <p:spPr>
          <a:ln/>
        </p:spPr>
        <p:txBody>
          <a:bodyPr/>
          <a:lstStyle>
            <a:lvl1pPr>
              <a:defRPr/>
            </a:lvl1pPr>
          </a:lstStyle>
          <a:p>
            <a:fld id="{FFFBE9E3-E337-7242-AF43-CA5CF0ADCDBD}" type="slidenum">
              <a:rPr lang="fr-FR" altLang="fr-FR"/>
              <a:pPr/>
              <a:t>‹N°›</a:t>
            </a:fld>
            <a:endParaRPr lang="fr-FR" altLang="fr-FR"/>
          </a:p>
        </p:txBody>
      </p:sp>
    </p:spTree>
    <p:extLst>
      <p:ext uri="{BB962C8B-B14F-4D97-AF65-F5344CB8AC3E}">
        <p14:creationId xmlns:p14="http://schemas.microsoft.com/office/powerpoint/2010/main" val="279196042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pPr lvl="0"/>
            <a:endParaRPr noProof="0">
              <a:sym typeface="Helvetica Neue"/>
            </a:endParaRPr>
          </a:p>
        </p:txBody>
      </p:sp>
      <p:sp>
        <p:nvSpPr>
          <p:cNvPr id="63" name="Slide Title"/>
          <p:cNvSpPr txBox="1">
            <a:spLocks noGrp="1"/>
          </p:cNvSpPr>
          <p:nvPr>
            <p:ph type="title"/>
          </p:nvPr>
        </p:nvSpPr>
        <p:spPr>
          <a:xfrm>
            <a:off x="1206500" y="1079500"/>
            <a:ext cx="9779000" cy="1435100"/>
          </a:xfrm>
          <a:prstGeom prst="rect">
            <a:avLst/>
          </a:prstGeom>
        </p:spPr>
        <p:txBody>
          <a:bodyPr/>
          <a:lstStyle/>
          <a:p>
            <a:r>
              <a:rPr lang="fr-FR"/>
              <a:t>Modifiez le style du titre</a:t>
            </a:r>
            <a:endParaRPr/>
          </a:p>
        </p:txBody>
      </p:sp>
      <p:sp>
        <p:nvSpPr>
          <p:cNvPr id="2" name="Slide Number">
            <a:extLst>
              <a:ext uri="{FF2B5EF4-FFF2-40B4-BE49-F238E27FC236}">
                <a16:creationId xmlns:a16="http://schemas.microsoft.com/office/drawing/2014/main" id="{6A3C31F3-0EDF-D2CA-413D-25A2A23689B1}"/>
              </a:ext>
            </a:extLst>
          </p:cNvPr>
          <p:cNvSpPr txBox="1">
            <a:spLocks noGrp="1" noChangeArrowheads="1"/>
          </p:cNvSpPr>
          <p:nvPr>
            <p:ph type="sldNum" sz="quarter" idx="23"/>
          </p:nvPr>
        </p:nvSpPr>
        <p:spPr>
          <a:ln/>
        </p:spPr>
        <p:txBody>
          <a:bodyPr/>
          <a:lstStyle>
            <a:lvl1pPr>
              <a:defRPr/>
            </a:lvl1pPr>
          </a:lstStyle>
          <a:p>
            <a:fld id="{811070FA-E240-4847-AC34-CF099CCE4B88}" type="slidenum">
              <a:rPr lang="fr-FR" altLang="fr-FR"/>
              <a:pPr/>
              <a:t>‹N°›</a:t>
            </a:fld>
            <a:endParaRPr lang="fr-FR" altLang="fr-FR"/>
          </a:p>
        </p:txBody>
      </p:sp>
    </p:spTree>
    <p:extLst>
      <p:ext uri="{BB962C8B-B14F-4D97-AF65-F5344CB8AC3E}">
        <p14:creationId xmlns:p14="http://schemas.microsoft.com/office/powerpoint/2010/main" val="337932122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rPr lang="fr-FR"/>
              <a:t>Modifiez le style du titre</a:t>
            </a:r>
            <a:endParaRPr/>
          </a:p>
        </p:txBody>
      </p:sp>
      <p:sp>
        <p:nvSpPr>
          <p:cNvPr id="2" name="Slide Number">
            <a:extLst>
              <a:ext uri="{FF2B5EF4-FFF2-40B4-BE49-F238E27FC236}">
                <a16:creationId xmlns:a16="http://schemas.microsoft.com/office/drawing/2014/main" id="{0BFE5289-807F-CFE7-90AF-9962699CB390}"/>
              </a:ext>
            </a:extLst>
          </p:cNvPr>
          <p:cNvSpPr txBox="1">
            <a:spLocks noGrp="1" noChangeArrowheads="1"/>
          </p:cNvSpPr>
          <p:nvPr>
            <p:ph type="sldNum" sz="quarter" idx="10"/>
          </p:nvPr>
        </p:nvSpPr>
        <p:spPr>
          <a:xfrm>
            <a:off x="12001500" y="13085763"/>
            <a:ext cx="368300" cy="374650"/>
          </a:xfrm>
        </p:spPr>
        <p:txBody>
          <a:bodyPr/>
          <a:lstStyle>
            <a:lvl1pPr>
              <a:defRPr/>
            </a:lvl1pPr>
          </a:lstStyle>
          <a:p>
            <a:fld id="{9BC06D8D-D1BE-2246-87EF-5BDEAB8D1599}" type="slidenum">
              <a:rPr lang="fr-FR" altLang="fr-FR"/>
              <a:pPr/>
              <a:t>‹N°›</a:t>
            </a:fld>
            <a:endParaRPr lang="fr-FR" altLang="fr-FR"/>
          </a:p>
        </p:txBody>
      </p:sp>
    </p:spTree>
    <p:extLst>
      <p:ext uri="{BB962C8B-B14F-4D97-AF65-F5344CB8AC3E}">
        <p14:creationId xmlns:p14="http://schemas.microsoft.com/office/powerpoint/2010/main" val="260841242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p:nvPr>
        </p:nvSpPr>
        <p:spPr>
          <a:xfrm>
            <a:off x="1206500" y="1079500"/>
            <a:ext cx="21971000" cy="1434949"/>
          </a:xfrm>
          <a:prstGeom prst="rect">
            <a:avLst/>
          </a:prstGeom>
        </p:spPr>
        <p:txBody>
          <a:bodyPr/>
          <a:lstStyle/>
          <a:p>
            <a:r>
              <a:rPr lang="fr-FR"/>
              <a:t>Modifiez le style du titre</a:t>
            </a:r>
            <a:endParaRPr/>
          </a:p>
        </p:txBody>
      </p:sp>
      <p:sp>
        <p:nvSpPr>
          <p:cNvPr id="80"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06E2CAA7-44B3-61DD-0E85-57BC54F3E56F}"/>
              </a:ext>
            </a:extLst>
          </p:cNvPr>
          <p:cNvSpPr txBox="1">
            <a:spLocks noGrp="1" noChangeArrowheads="1"/>
          </p:cNvSpPr>
          <p:nvPr>
            <p:ph type="sldNum" sz="quarter" idx="22"/>
          </p:nvPr>
        </p:nvSpPr>
        <p:spPr>
          <a:ln/>
        </p:spPr>
        <p:txBody>
          <a:bodyPr/>
          <a:lstStyle>
            <a:lvl1pPr>
              <a:defRPr/>
            </a:lvl1pPr>
          </a:lstStyle>
          <a:p>
            <a:fld id="{306B0190-B90E-C04B-B9BF-759AE4C82BEC}" type="slidenum">
              <a:rPr lang="fr-FR" altLang="fr-FR"/>
              <a:pPr/>
              <a:t>‹N°›</a:t>
            </a:fld>
            <a:endParaRPr lang="fr-FR" altLang="fr-FR"/>
          </a:p>
        </p:txBody>
      </p:sp>
    </p:spTree>
    <p:extLst>
      <p:ext uri="{BB962C8B-B14F-4D97-AF65-F5344CB8AC3E}">
        <p14:creationId xmlns:p14="http://schemas.microsoft.com/office/powerpoint/2010/main" val="371682007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p:nvPr>
        </p:nvSpPr>
        <p:spPr>
          <a:xfrm>
            <a:off x="1206500" y="1079500"/>
            <a:ext cx="21971000" cy="1435100"/>
          </a:xfrm>
          <a:prstGeom prst="rect">
            <a:avLst/>
          </a:prstGeom>
        </p:spPr>
        <p:txBody>
          <a:bodyPr/>
          <a:lstStyle/>
          <a:p>
            <a:r>
              <a:rPr lang="fr-FR"/>
              <a:t>Modifiez le style du titre</a:t>
            </a:r>
            <a:endParaRPr/>
          </a:p>
        </p:txBody>
      </p:sp>
      <p:sp>
        <p:nvSpPr>
          <p:cNvPr id="89" name="Agenda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EDFF08D6-595C-EC46-95E7-666A76CC8CB3}"/>
              </a:ext>
            </a:extLst>
          </p:cNvPr>
          <p:cNvSpPr txBox="1">
            <a:spLocks noGrp="1" noChangeArrowheads="1"/>
          </p:cNvSpPr>
          <p:nvPr>
            <p:ph type="sldNum" sz="quarter" idx="22"/>
          </p:nvPr>
        </p:nvSpPr>
        <p:spPr>
          <a:ln/>
        </p:spPr>
        <p:txBody>
          <a:bodyPr/>
          <a:lstStyle>
            <a:lvl1pPr>
              <a:defRPr/>
            </a:lvl1pPr>
          </a:lstStyle>
          <a:p>
            <a:fld id="{556D4F20-97D9-9B48-BECF-CB908A0B400C}" type="slidenum">
              <a:rPr lang="fr-FR" altLang="fr-FR"/>
              <a:pPr/>
              <a:t>‹N°›</a:t>
            </a:fld>
            <a:endParaRPr lang="fr-FR" altLang="fr-FR"/>
          </a:p>
        </p:txBody>
      </p:sp>
    </p:spTree>
    <p:extLst>
      <p:ext uri="{BB962C8B-B14F-4D97-AF65-F5344CB8AC3E}">
        <p14:creationId xmlns:p14="http://schemas.microsoft.com/office/powerpoint/2010/main" val="370777551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6807C5CA-9C49-5FDC-9D3A-3BD2A5FB80D8}"/>
              </a:ext>
            </a:extLst>
          </p:cNvPr>
          <p:cNvSpPr txBox="1">
            <a:spLocks noGrp="1" noChangeArrowheads="1"/>
          </p:cNvSpPr>
          <p:nvPr>
            <p:ph type="sldNum" sz="quarter" idx="10"/>
          </p:nvPr>
        </p:nvSpPr>
        <p:spPr>
          <a:ln/>
        </p:spPr>
        <p:txBody>
          <a:bodyPr/>
          <a:lstStyle>
            <a:lvl1pPr>
              <a:defRPr/>
            </a:lvl1pPr>
          </a:lstStyle>
          <a:p>
            <a:fld id="{F9BCE4C0-F367-AC4B-B99D-BC9C3A445B0A}" type="slidenum">
              <a:rPr lang="fr-FR" altLang="fr-FR"/>
              <a:pPr/>
              <a:t>‹N°›</a:t>
            </a:fld>
            <a:endParaRPr lang="fr-FR" altLang="fr-FR"/>
          </a:p>
        </p:txBody>
      </p:sp>
    </p:spTree>
    <p:extLst>
      <p:ext uri="{BB962C8B-B14F-4D97-AF65-F5344CB8AC3E}">
        <p14:creationId xmlns:p14="http://schemas.microsoft.com/office/powerpoint/2010/main" val="371892081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07" name="Fact information"/>
          <p:cNvSpPr txBox="1">
            <a:spLocks noGrp="1"/>
          </p:cNvSpPr>
          <p:nvPr>
            <p:ph type="body" sz="quarter" idx="2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9DAF4348-B494-C6D6-1E96-23781B564FB3}"/>
              </a:ext>
            </a:extLst>
          </p:cNvPr>
          <p:cNvSpPr txBox="1">
            <a:spLocks noGrp="1" noChangeArrowheads="1"/>
          </p:cNvSpPr>
          <p:nvPr>
            <p:ph type="sldNum" sz="quarter" idx="22"/>
          </p:nvPr>
        </p:nvSpPr>
        <p:spPr>
          <a:ln/>
        </p:spPr>
        <p:txBody>
          <a:bodyPr/>
          <a:lstStyle>
            <a:lvl1pPr>
              <a:defRPr/>
            </a:lvl1pPr>
          </a:lstStyle>
          <a:p>
            <a:fld id="{51C26669-9787-3B4B-B6AC-BD6DC9AFEE62}" type="slidenum">
              <a:rPr lang="fr-FR" altLang="fr-FR"/>
              <a:pPr/>
              <a:t>‹N°›</a:t>
            </a:fld>
            <a:endParaRPr lang="fr-FR" altLang="fr-FR"/>
          </a:p>
        </p:txBody>
      </p:sp>
    </p:spTree>
    <p:extLst>
      <p:ext uri="{BB962C8B-B14F-4D97-AF65-F5344CB8AC3E}">
        <p14:creationId xmlns:p14="http://schemas.microsoft.com/office/powerpoint/2010/main" val="982103525"/>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D580F8A3-A09C-F7AE-81A7-C4492CEFB104}"/>
              </a:ext>
            </a:extLst>
          </p:cNvPr>
          <p:cNvSpPr txBox="1">
            <a:spLocks noGrp="1" noChangeArrowheads="1"/>
          </p:cNvSpPr>
          <p:nvPr>
            <p:ph type="sldNum" sz="quarter" idx="22"/>
          </p:nvPr>
        </p:nvSpPr>
        <p:spPr>
          <a:ln/>
        </p:spPr>
        <p:txBody>
          <a:bodyPr/>
          <a:lstStyle>
            <a:lvl1pPr>
              <a:defRPr/>
            </a:lvl1pPr>
          </a:lstStyle>
          <a:p>
            <a:fld id="{65D5B777-79E8-4845-B217-42443D3EAFC4}" type="slidenum">
              <a:rPr lang="fr-FR" altLang="fr-FR"/>
              <a:pPr/>
              <a:t>‹N°›</a:t>
            </a:fld>
            <a:endParaRPr lang="fr-FR" altLang="fr-FR"/>
          </a:p>
        </p:txBody>
      </p:sp>
    </p:spTree>
    <p:extLst>
      <p:ext uri="{BB962C8B-B14F-4D97-AF65-F5344CB8AC3E}">
        <p14:creationId xmlns:p14="http://schemas.microsoft.com/office/powerpoint/2010/main" val="206033275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pPr lvl="0"/>
            <a:endParaRPr noProof="0">
              <a:sym typeface="Helvetica Neue"/>
            </a:endParaRPr>
          </a:p>
        </p:txBody>
      </p:sp>
      <p:sp>
        <p:nvSpPr>
          <p:cNvPr id="12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pPr lvl="0"/>
            <a:endParaRPr noProof="0">
              <a:sym typeface="Helvetica Neue"/>
            </a:endParaRPr>
          </a:p>
        </p:txBody>
      </p:sp>
      <p:sp>
        <p:nvSpPr>
          <p:cNvPr id="12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E523C5D1-41B3-F257-64D5-1A2EF7304923}"/>
              </a:ext>
            </a:extLst>
          </p:cNvPr>
          <p:cNvSpPr txBox="1">
            <a:spLocks noGrp="1" noChangeArrowheads="1"/>
          </p:cNvSpPr>
          <p:nvPr>
            <p:ph type="sldNum" sz="quarter" idx="24"/>
          </p:nvPr>
        </p:nvSpPr>
        <p:spPr>
          <a:ln/>
        </p:spPr>
        <p:txBody>
          <a:bodyPr/>
          <a:lstStyle>
            <a:lvl1pPr>
              <a:defRPr/>
            </a:lvl1pPr>
          </a:lstStyle>
          <a:p>
            <a:fld id="{5C8892C0-3FC0-204A-85E4-45A71BBD6989}" type="slidenum">
              <a:rPr lang="fr-FR" altLang="fr-FR"/>
              <a:pPr/>
              <a:t>‹N°›</a:t>
            </a:fld>
            <a:endParaRPr lang="fr-FR" altLang="fr-FR"/>
          </a:p>
        </p:txBody>
      </p:sp>
    </p:spTree>
    <p:extLst>
      <p:ext uri="{BB962C8B-B14F-4D97-AF65-F5344CB8AC3E}">
        <p14:creationId xmlns:p14="http://schemas.microsoft.com/office/powerpoint/2010/main" val="140659396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E3EA7070-99AB-A3E7-4DE5-9AC09AA3E4CE}"/>
              </a:ext>
            </a:extLst>
          </p:cNvPr>
          <p:cNvSpPr txBox="1">
            <a:spLocks noGrp="1" noChangeArrowheads="1"/>
          </p:cNvSpPr>
          <p:nvPr>
            <p:ph type="sldNum" sz="quarter" idx="22"/>
          </p:nvPr>
        </p:nvSpPr>
        <p:spPr/>
        <p:txBody>
          <a:bodyPr/>
          <a:lstStyle>
            <a:lvl1pPr>
              <a:defRPr>
                <a:solidFill>
                  <a:srgbClr val="FFFFFF"/>
                </a:solidFill>
              </a:defRPr>
            </a:lvl1pPr>
          </a:lstStyle>
          <a:p>
            <a:fld id="{582D3FA2-9237-BC46-A4C7-5AC143094762}" type="slidenum">
              <a:rPr lang="fr-FR" altLang="fr-FR"/>
              <a:pPr/>
              <a:t>‹N°›</a:t>
            </a:fld>
            <a:endParaRPr lang="fr-FR" altLang="fr-FR"/>
          </a:p>
        </p:txBody>
      </p:sp>
    </p:spTree>
    <p:extLst>
      <p:ext uri="{BB962C8B-B14F-4D97-AF65-F5344CB8AC3E}">
        <p14:creationId xmlns:p14="http://schemas.microsoft.com/office/powerpoint/2010/main" val="202262641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B25DF558-770E-DD1E-D69C-3E348A5041C7}"/>
              </a:ext>
            </a:extLst>
          </p:cNvPr>
          <p:cNvSpPr txBox="1">
            <a:spLocks noGrp="1" noChangeArrowheads="1"/>
          </p:cNvSpPr>
          <p:nvPr>
            <p:ph type="sldNum" sz="quarter" idx="10"/>
          </p:nvPr>
        </p:nvSpPr>
        <p:spPr>
          <a:ln/>
        </p:spPr>
        <p:txBody>
          <a:bodyPr/>
          <a:lstStyle>
            <a:lvl1pPr>
              <a:defRPr/>
            </a:lvl1pPr>
          </a:lstStyle>
          <a:p>
            <a:fld id="{4CD099C7-2356-3F42-BDE3-49F3ADCA8425}" type="slidenum">
              <a:rPr lang="fr-FR" altLang="fr-FR"/>
              <a:pPr/>
              <a:t>‹N°›</a:t>
            </a:fld>
            <a:endParaRPr lang="fr-FR" altLang="fr-FR"/>
          </a:p>
        </p:txBody>
      </p:sp>
    </p:spTree>
    <p:extLst>
      <p:ext uri="{BB962C8B-B14F-4D97-AF65-F5344CB8AC3E}">
        <p14:creationId xmlns:p14="http://schemas.microsoft.com/office/powerpoint/2010/main" val="176803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FB566F4E-7F39-C304-B5E4-9C227C17DDA5}"/>
              </a:ext>
            </a:extLst>
          </p:cNvPr>
          <p:cNvSpPr txBox="1">
            <a:spLocks noGrp="1"/>
          </p:cNvSpPr>
          <p:nvPr>
            <p:ph type="title" hasCustomPrompt="1"/>
          </p:nvPr>
        </p:nvSpPr>
        <p:spPr>
          <a:xfrm>
            <a:off x="1206500" y="1079500"/>
            <a:ext cx="21971000" cy="1433513"/>
          </a:xfrm>
          <a:prstGeom prst="rect">
            <a:avLst/>
          </a:prstGeom>
          <a:ln w="12700">
            <a:miter lim="400000"/>
          </a:ln>
        </p:spPr>
        <p:txBody>
          <a:bodyPr lIns="50800" tIns="50800" rIns="50800" bIns="50800">
            <a:normAutofit/>
          </a:bodyPr>
          <a:lstStyle/>
          <a:p>
            <a:r>
              <a:t>Slide Title</a:t>
            </a:r>
          </a:p>
        </p:txBody>
      </p:sp>
      <p:sp>
        <p:nvSpPr>
          <p:cNvPr id="1027" name="Body Level One…">
            <a:extLst>
              <a:ext uri="{FF2B5EF4-FFF2-40B4-BE49-F238E27FC236}">
                <a16:creationId xmlns:a16="http://schemas.microsoft.com/office/drawing/2014/main" id="{DE7B78B4-81CF-3D25-13FD-A94D6F368888}"/>
              </a:ext>
            </a:extLst>
          </p:cNvPr>
          <p:cNvSpPr txBox="1">
            <a:spLocks noGrp="1" noChangeArrowheads="1"/>
          </p:cNvSpPr>
          <p:nvPr>
            <p:ph type="body" idx="1"/>
          </p:nvPr>
        </p:nvSpPr>
        <p:spPr bwMode="auto">
          <a:xfrm>
            <a:off x="1206500" y="4248150"/>
            <a:ext cx="21971000" cy="825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t" anchorCtr="0" compatLnSpc="1">
            <a:prstTxWarp prst="textNoShape">
              <a:avLst/>
            </a:prstTxWarp>
          </a:bodyPr>
          <a:lstStyle/>
          <a:p>
            <a:pPr lvl="0"/>
            <a:r>
              <a:rPr lang="fr-FR" altLang="fr-FR">
                <a:sym typeface="Helvetica Neue" panose="02000503000000020004" pitchFamily="2" charset="0"/>
              </a:rPr>
              <a:t>Slide bullet text</a:t>
            </a:r>
          </a:p>
          <a:p>
            <a:pPr lvl="1"/>
            <a:endParaRPr lang="fr-FR" altLang="fr-FR">
              <a:sym typeface="Helvetica Neue" panose="02000503000000020004" pitchFamily="2" charset="0"/>
            </a:endParaRPr>
          </a:p>
          <a:p>
            <a:pPr lvl="2"/>
            <a:endParaRPr lang="fr-FR" altLang="fr-FR">
              <a:sym typeface="Helvetica Neue" panose="02000503000000020004" pitchFamily="2" charset="0"/>
            </a:endParaRPr>
          </a:p>
          <a:p>
            <a:pPr lvl="3"/>
            <a:endParaRPr lang="fr-FR" altLang="fr-FR">
              <a:sym typeface="Helvetica Neue" panose="02000503000000020004" pitchFamily="2" charset="0"/>
            </a:endParaRPr>
          </a:p>
          <a:p>
            <a:pPr lvl="4"/>
            <a:endParaRPr lang="fr-FR" altLang="fr-FR">
              <a:sym typeface="Helvetica Neue" panose="02000503000000020004" pitchFamily="2" charset="0"/>
            </a:endParaRPr>
          </a:p>
        </p:txBody>
      </p:sp>
      <p:sp>
        <p:nvSpPr>
          <p:cNvPr id="1028" name="Slide Number">
            <a:extLst>
              <a:ext uri="{FF2B5EF4-FFF2-40B4-BE49-F238E27FC236}">
                <a16:creationId xmlns:a16="http://schemas.microsoft.com/office/drawing/2014/main" id="{A199D4A5-3387-71CC-2BF8-51D818AC590F}"/>
              </a:ext>
            </a:extLst>
          </p:cNvPr>
          <p:cNvSpPr txBox="1">
            <a:spLocks noGrp="1" noChangeArrowheads="1"/>
          </p:cNvSpPr>
          <p:nvPr>
            <p:ph type="sldNum" sz="quarter" idx="2"/>
          </p:nvPr>
        </p:nvSpPr>
        <p:spPr bwMode="auto">
          <a:xfrm>
            <a:off x="12001500" y="13081000"/>
            <a:ext cx="3683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none" lIns="50800" tIns="50800" rIns="50800" bIns="50800" numCol="1" anchor="b" anchorCtr="0" compatLnSpc="1">
            <a:prstTxWarp prst="textNoShape">
              <a:avLst/>
            </a:prstTxWarp>
            <a:spAutoFit/>
          </a:bodyPr>
          <a:lstStyle>
            <a:lvl1pPr algn="ctr" defTabSz="584200" eaLnBrk="1">
              <a:defRPr sz="1800">
                <a:solidFill>
                  <a:srgbClr val="000000"/>
                </a:solidFill>
              </a:defRPr>
            </a:lvl1pPr>
          </a:lstStyle>
          <a:p>
            <a:fld id="{80F7A3CB-F9CC-CD4D-9030-36FA2C7A4123}"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79" r:id="rId3"/>
    <p:sldLayoutId id="2147483669" r:id="rId4"/>
    <p:sldLayoutId id="2147483670" r:id="rId5"/>
    <p:sldLayoutId id="2147483671" r:id="rId6"/>
    <p:sldLayoutId id="2147483680" r:id="rId7"/>
    <p:sldLayoutId id="2147483672" r:id="rId8"/>
    <p:sldLayoutId id="2147483673" r:id="rId9"/>
    <p:sldLayoutId id="2147483674" r:id="rId10"/>
    <p:sldLayoutId id="2147483675" r:id="rId11"/>
    <p:sldLayoutId id="2147483676" r:id="rId12"/>
    <p:sldLayoutId id="2147483677" r:id="rId13"/>
    <p:sldLayoutId id="2147483681" r:id="rId14"/>
    <p:sldLayoutId id="2147483678" r:id="rId15"/>
  </p:sldLayoutIdLst>
  <p:transition spd="med"/>
  <p:txStyles>
    <p:titleStyle>
      <a:lvl1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1pPr>
      <a:lvl2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2pPr>
      <a:lvl3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3pPr>
      <a:lvl4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4pPr>
      <a:lvl5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1pPr>
      <a:lvl2pPr marL="12192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2pPr>
      <a:lvl3pPr marL="18288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3pPr>
      <a:lvl4pPr marL="24384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4pPr>
      <a:lvl5pPr marL="30480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n Serb, DMin, PhD(c)…">
            <a:extLst>
              <a:ext uri="{FF2B5EF4-FFF2-40B4-BE49-F238E27FC236}">
                <a16:creationId xmlns:a16="http://schemas.microsoft.com/office/drawing/2014/main" id="{0F4768DB-1554-781D-B52C-C98554E3F66E}"/>
              </a:ext>
            </a:extLst>
          </p:cNvPr>
          <p:cNvSpPr txBox="1">
            <a:spLocks noGrp="1" noChangeArrowheads="1"/>
          </p:cNvSpPr>
          <p:nvPr>
            <p:ph type="body" idx="21"/>
          </p:nvPr>
        </p:nvSpPr>
        <p:spPr>
          <a:xfrm>
            <a:off x="1201738" y="10339388"/>
            <a:ext cx="21971000" cy="2157412"/>
          </a:xfrm>
        </p:spPr>
        <p:txBody>
          <a:bodyPr/>
          <a:lstStyle/>
          <a:p>
            <a:pPr eaLnBrk="1" hangingPunct="1">
              <a:spcBef>
                <a:spcPct val="0"/>
              </a:spcBef>
            </a:pPr>
            <a:r>
              <a:rPr lang="fr-FR" altLang="fr-FR" sz="3500" b="0"/>
              <a:t>Dan Serb,</a:t>
            </a:r>
            <a:r>
              <a:rPr lang="fr-FR" altLang="fr-FR" b="0"/>
              <a:t> </a:t>
            </a:r>
            <a:r>
              <a:rPr lang="fr-FR" altLang="fr-FR" sz="3000" b="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DMin, PhD(c)</a:t>
            </a:r>
          </a:p>
          <a:p>
            <a:pPr eaLnBrk="1" hangingPunct="1">
              <a:spcBef>
                <a:spcPct val="0"/>
              </a:spcBef>
            </a:pPr>
            <a:r>
              <a:rPr lang="fr-FR" altLang="fr-FR" sz="3000" b="0"/>
              <a:t>14 October 2023</a:t>
            </a:r>
          </a:p>
        </p:txBody>
      </p:sp>
      <p:sp>
        <p:nvSpPr>
          <p:cNvPr id="152" name="God for us">
            <a:extLst>
              <a:ext uri="{FF2B5EF4-FFF2-40B4-BE49-F238E27FC236}">
                <a16:creationId xmlns:a16="http://schemas.microsoft.com/office/drawing/2014/main" id="{8591E6EE-677B-B2EC-27C7-0AF7B79CB8B6}"/>
              </a:ext>
            </a:extLst>
          </p:cNvPr>
          <p:cNvSpPr txBox="1">
            <a:spLocks noGrp="1"/>
          </p:cNvSpPr>
          <p:nvPr>
            <p:ph type="ctrTitle"/>
          </p:nvPr>
        </p:nvSpPr>
        <p:spPr>
          <a:xfrm>
            <a:off x="1206500" y="2574925"/>
            <a:ext cx="21971000" cy="4648200"/>
          </a:xfrm>
        </p:spPr>
        <p:txBody>
          <a:bodyPr/>
          <a:lstStyle/>
          <a:p>
            <a:pPr defTabSz="2438338" eaLnBrk="1" fontAlgn="auto" hangingPunct="1">
              <a:spcBef>
                <a:spcPts val="0"/>
              </a:spcBef>
              <a:spcAft>
                <a:spcPts val="0"/>
              </a:spcAft>
              <a:defRPr>
                <a:solidFill>
                  <a:srgbClr val="802111"/>
                </a:solidFill>
              </a:defRPr>
            </a:pPr>
            <a:r>
              <a:rPr dirty="0">
                <a:solidFill>
                  <a:srgbClr val="802111"/>
                </a:solidFill>
                <a:sym typeface="Helvetica Neue"/>
              </a:rPr>
              <a:t>God </a:t>
            </a:r>
            <a:r>
              <a:rPr i="1" dirty="0">
                <a:solidFill>
                  <a:srgbClr val="802111"/>
                </a:solidFill>
                <a:sym typeface="Helvetica Neue"/>
              </a:rPr>
              <a:t>for</a:t>
            </a:r>
            <a:r>
              <a:rPr dirty="0">
                <a:solidFill>
                  <a:srgbClr val="802111"/>
                </a:solidFill>
                <a:sym typeface="Helvetica Neue"/>
              </a:rPr>
              <a:t> us</a:t>
            </a:r>
            <a:br>
              <a:rPr lang="fr-FR" dirty="0">
                <a:solidFill>
                  <a:srgbClr val="802111"/>
                </a:solidFill>
                <a:sym typeface="Helvetica Neue"/>
              </a:rPr>
            </a:br>
            <a:r>
              <a:rPr lang="fr-FR" dirty="0">
                <a:solidFill>
                  <a:srgbClr val="802111"/>
                </a:solidFill>
                <a:sym typeface="Helvetica Neue"/>
              </a:rPr>
              <a:t>(</a:t>
            </a:r>
            <a:r>
              <a:rPr lang="fr-FR" sz="8000" dirty="0">
                <a:solidFill>
                  <a:srgbClr val="802111"/>
                </a:solidFill>
                <a:sym typeface="Helvetica Neue"/>
              </a:rPr>
              <a:t>Dieu </a:t>
            </a:r>
            <a:r>
              <a:rPr lang="fr-FR" sz="8000" i="1" dirty="0">
                <a:solidFill>
                  <a:srgbClr val="802111"/>
                </a:solidFill>
                <a:sym typeface="Helvetica Neue"/>
              </a:rPr>
              <a:t>pour </a:t>
            </a:r>
            <a:r>
              <a:rPr lang="fr-FR" sz="8000" dirty="0">
                <a:solidFill>
                  <a:srgbClr val="802111"/>
                </a:solidFill>
                <a:sym typeface="Helvetica Neue"/>
              </a:rPr>
              <a:t>nous)</a:t>
            </a:r>
            <a:endParaRPr dirty="0">
              <a:solidFill>
                <a:srgbClr val="802111"/>
              </a:solidFill>
              <a:sym typeface="Helvetica Neue"/>
            </a:endParaRPr>
          </a:p>
        </p:txBody>
      </p:sp>
      <p:sp>
        <p:nvSpPr>
          <p:cNvPr id="6148" name="Espérance 2024">
            <a:extLst>
              <a:ext uri="{FF2B5EF4-FFF2-40B4-BE49-F238E27FC236}">
                <a16:creationId xmlns:a16="http://schemas.microsoft.com/office/drawing/2014/main" id="{3AF18DA6-98D5-85C2-4ED3-CB635EAA7FF6}"/>
              </a:ext>
            </a:extLst>
          </p:cNvPr>
          <p:cNvSpPr txBox="1">
            <a:spLocks noGrp="1" noChangeArrowheads="1"/>
          </p:cNvSpPr>
          <p:nvPr>
            <p:ph type="subTitle" sz="quarter" idx="1"/>
          </p:nvPr>
        </p:nvSpPr>
        <p:spPr>
          <a:xfrm>
            <a:off x="1206500" y="7453313"/>
            <a:ext cx="21971000" cy="1905000"/>
          </a:xfrm>
        </p:spPr>
        <p:txBody>
          <a:bodyPr/>
          <a:lstStyle/>
          <a:p>
            <a:pPr defTabSz="457200" eaLnBrk="1" hangingPunct="1">
              <a:spcBef>
                <a:spcPct val="0"/>
              </a:spcBef>
            </a:pPr>
            <a:r>
              <a:rPr lang="fr-FR" altLang="fr-FR" sz="5000" b="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Espérance 2024</a:t>
            </a:r>
          </a:p>
        </p:txBody>
      </p:sp>
      <p:pic>
        <p:nvPicPr>
          <p:cNvPr id="6149" name="Image" descr="Image">
            <a:extLst>
              <a:ext uri="{FF2B5EF4-FFF2-40B4-BE49-F238E27FC236}">
                <a16:creationId xmlns:a16="http://schemas.microsoft.com/office/drawing/2014/main" id="{C941FC9C-BD85-A63A-EE0E-758B9C0644B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923588" y="-6350"/>
            <a:ext cx="10988675" cy="137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0" name="Painting by Yongsung Kim">
            <a:extLst>
              <a:ext uri="{FF2B5EF4-FFF2-40B4-BE49-F238E27FC236}">
                <a16:creationId xmlns:a16="http://schemas.microsoft.com/office/drawing/2014/main" id="{DA630ACD-C629-8DD8-792A-AFDE535053F1}"/>
              </a:ext>
            </a:extLst>
          </p:cNvPr>
          <p:cNvSpPr txBox="1">
            <a:spLocks noChangeArrowheads="1"/>
          </p:cNvSpPr>
          <p:nvPr/>
        </p:nvSpPr>
        <p:spPr bwMode="auto">
          <a:xfrm>
            <a:off x="10899775" y="12982575"/>
            <a:ext cx="11034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p>
            <a:pPr algn="ctr" eaLnBrk="1"/>
            <a:r>
              <a:rPr lang="fr-FR" altLang="fr-FR" sz="2000">
                <a:solidFill>
                  <a:srgbClr val="FFFFFF"/>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Painting by Yongsung Kim</a:t>
            </a:r>
            <a:r>
              <a:rPr lang="fr-FR" altLang="fr-FR" sz="2000">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a:t>
            </a:r>
          </a:p>
        </p:txBody>
      </p:sp>
      <p:pic>
        <p:nvPicPr>
          <p:cNvPr id="6151" name="Line Line" descr="Line Line">
            <a:extLst>
              <a:ext uri="{FF2B5EF4-FFF2-40B4-BE49-F238E27FC236}">
                <a16:creationId xmlns:a16="http://schemas.microsoft.com/office/drawing/2014/main" id="{6546155C-0130-82F6-80DA-7E6C03F42EC4}"/>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82700" y="7288213"/>
            <a:ext cx="72945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descr="Image">
            <a:extLst>
              <a:ext uri="{FF2B5EF4-FFF2-40B4-BE49-F238E27FC236}">
                <a16:creationId xmlns:a16="http://schemas.microsoft.com/office/drawing/2014/main" id="{D5E80807-BA6A-6198-FEDE-0A47465580C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474700" y="-20638"/>
            <a:ext cx="9177338" cy="1375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171" name="Old human agenda">
            <a:extLst>
              <a:ext uri="{FF2B5EF4-FFF2-40B4-BE49-F238E27FC236}">
                <a16:creationId xmlns:a16="http://schemas.microsoft.com/office/drawing/2014/main" id="{BA978FA1-BAC9-D5A1-4848-F6B65F1BB934}"/>
              </a:ext>
            </a:extLst>
          </p:cNvPr>
          <p:cNvSpPr txBox="1">
            <a:spLocks noChangeArrowheads="1"/>
          </p:cNvSpPr>
          <p:nvPr/>
        </p:nvSpPr>
        <p:spPr bwMode="auto">
          <a:xfrm>
            <a:off x="5866606" y="1068933"/>
            <a:ext cx="7047122"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b="1" dirty="0">
                <a:solidFill>
                  <a:srgbClr val="000000"/>
                </a:solidFill>
              </a:rPr>
              <a:t>L’ancien projet humain</a:t>
            </a:r>
          </a:p>
        </p:txBody>
      </p:sp>
      <p:sp>
        <p:nvSpPr>
          <p:cNvPr id="161" name="Eradication of:…">
            <a:extLst>
              <a:ext uri="{FF2B5EF4-FFF2-40B4-BE49-F238E27FC236}">
                <a16:creationId xmlns:a16="http://schemas.microsoft.com/office/drawing/2014/main" id="{6783657C-8CD5-8E91-9DEC-EB0975ACF890}"/>
              </a:ext>
            </a:extLst>
          </p:cNvPr>
          <p:cNvSpPr txBox="1"/>
          <p:nvPr/>
        </p:nvSpPr>
        <p:spPr>
          <a:xfrm>
            <a:off x="9519162" y="1940967"/>
            <a:ext cx="3230051" cy="2410916"/>
          </a:xfrm>
          <a:prstGeom prst="rect">
            <a:avLst/>
          </a:prstGeom>
          <a:ln w="12700">
            <a:miter lim="400000"/>
          </a:ln>
        </p:spPr>
        <p:txBody>
          <a:bodyPr wrap="none" lIns="50800" tIns="50800" rIns="50800" bIns="50800" anchor="ctr">
            <a:spAutoFit/>
          </a:bodyPr>
          <a:lstStyle/>
          <a:p>
            <a:pPr algn="r" defTabSz="2438338" eaLnBrk="1" fontAlgn="auto">
              <a:spcBef>
                <a:spcPts val="0"/>
              </a:spcBef>
              <a:spcAft>
                <a:spcPts val="0"/>
              </a:spcAft>
              <a:defRPr sz="3500">
                <a:solidFill>
                  <a:srgbClr val="000000"/>
                </a:solidFill>
                <a:latin typeface="Helvetica Neue Medium"/>
                <a:ea typeface="Helvetica Neue Medium"/>
                <a:cs typeface="Helvetica Neue Medium"/>
                <a:sym typeface="Helvetica Neue Medium"/>
              </a:defRPr>
            </a:pPr>
            <a:r>
              <a:rPr sz="3500" kern="0" dirty="0">
                <a:solidFill>
                  <a:srgbClr val="000000"/>
                </a:solidFill>
                <a:latin typeface="Helvetica Neue Medium"/>
                <a:ea typeface="Helvetica Neue Medium"/>
                <a:cs typeface="Helvetica Neue Medium"/>
                <a:sym typeface="Helvetica Neue Medium"/>
              </a:rPr>
              <a:t>Eradication </a:t>
            </a:r>
            <a:r>
              <a:rPr lang="fr-FR" sz="3500" kern="0" dirty="0">
                <a:solidFill>
                  <a:srgbClr val="000000"/>
                </a:solidFill>
                <a:latin typeface="Helvetica Neue Medium"/>
                <a:ea typeface="Helvetica Neue Medium"/>
                <a:cs typeface="Helvetica Neue Medium"/>
                <a:sym typeface="Helvetica Neue Medium"/>
              </a:rPr>
              <a:t>de</a:t>
            </a:r>
            <a:r>
              <a:rPr sz="3500" kern="0" dirty="0">
                <a:solidFill>
                  <a:srgbClr val="000000"/>
                </a:solidFill>
                <a:latin typeface="Helvetica Neue Medium"/>
                <a:ea typeface="Helvetica Neue Medium"/>
                <a:cs typeface="Helvetica Neue Medium"/>
                <a:sym typeface="Helvetica Neue Medium"/>
              </a:rPr>
              <a:t>:</a:t>
            </a:r>
          </a:p>
          <a:p>
            <a:pPr algn="r" defTabSz="2438338" eaLnBrk="1" fontAlgn="auto">
              <a:spcBef>
                <a:spcPts val="0"/>
              </a:spcBef>
              <a:spcAft>
                <a:spcPts val="0"/>
              </a:spcAft>
              <a:defRPr sz="1000">
                <a:solidFill>
                  <a:srgbClr val="000000"/>
                </a:solidFill>
                <a:latin typeface="Helvetica Neue Medium"/>
                <a:ea typeface="Helvetica Neue Medium"/>
                <a:cs typeface="Helvetica Neue Medium"/>
                <a:sym typeface="Helvetica Neue Medium"/>
              </a:defRPr>
            </a:pPr>
            <a:r>
              <a:rPr sz="1000" kern="0" dirty="0">
                <a:solidFill>
                  <a:srgbClr val="000000"/>
                </a:solidFill>
                <a:latin typeface="Helvetica Neue Medium"/>
                <a:ea typeface="Helvetica Neue Medium"/>
                <a:cs typeface="Helvetica Neue Medium"/>
                <a:sym typeface="Helvetica Neue Medium"/>
              </a:rPr>
              <a:t> </a:t>
            </a: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a:t>
            </a:r>
            <a:r>
              <a:rPr sz="3500" kern="0" dirty="0">
                <a:solidFill>
                  <a:schemeClr val="accent5">
                    <a:lumOff val="-29866"/>
                  </a:schemeClr>
                </a:solidFill>
                <a:latin typeface="Helvetica Neue Light"/>
                <a:ea typeface="Helvetica Neue Light"/>
                <a:cs typeface="Helvetica Neue Light"/>
                <a:sym typeface="Helvetica Neue Light"/>
              </a:rPr>
              <a:t>famine</a:t>
            </a: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les </a:t>
            </a:r>
            <a:r>
              <a:rPr sz="3500" kern="0" dirty="0" err="1">
                <a:solidFill>
                  <a:schemeClr val="accent5">
                    <a:lumOff val="-29866"/>
                  </a:schemeClr>
                </a:solidFill>
                <a:latin typeface="Helvetica Neue Light"/>
                <a:ea typeface="Helvetica Neue Light"/>
                <a:cs typeface="Helvetica Neue Light"/>
                <a:sym typeface="Helvetica Neue Light"/>
              </a:rPr>
              <a:t>pla</a:t>
            </a:r>
            <a:r>
              <a:rPr lang="fr-FR" sz="3500" kern="0" dirty="0" err="1">
                <a:solidFill>
                  <a:schemeClr val="accent5">
                    <a:lumOff val="-29866"/>
                  </a:schemeClr>
                </a:solidFill>
                <a:latin typeface="Helvetica Neue Light"/>
                <a:ea typeface="Helvetica Neue Light"/>
                <a:cs typeface="Helvetica Neue Light"/>
                <a:sym typeface="Helvetica Neue Light"/>
              </a:rPr>
              <a:t>ies</a:t>
            </a:r>
            <a:endParaRPr sz="3500" kern="0" dirty="0">
              <a:solidFill>
                <a:schemeClr val="accent5">
                  <a:lumOff val="-29866"/>
                </a:schemeClr>
              </a:solidFill>
              <a:latin typeface="Helvetica Neue Light"/>
              <a:ea typeface="Helvetica Neue Light"/>
              <a:cs typeface="Helvetica Neue Light"/>
              <a:sym typeface="Helvetica Neue Light"/>
            </a:endParaRP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guerre</a:t>
            </a:r>
            <a:endParaRPr sz="3500" kern="0" dirty="0">
              <a:solidFill>
                <a:schemeClr val="accent5">
                  <a:lumOff val="-29866"/>
                </a:schemeClr>
              </a:solidFill>
              <a:latin typeface="Helvetica Neue Light"/>
              <a:ea typeface="Helvetica Neue Light"/>
              <a:cs typeface="Helvetica Neue Light"/>
              <a:sym typeface="Helvetica Neue Light"/>
            </a:endParaRPr>
          </a:p>
        </p:txBody>
      </p:sp>
      <p:pic>
        <p:nvPicPr>
          <p:cNvPr id="7173" name="Image" descr="Image">
            <a:extLst>
              <a:ext uri="{FF2B5EF4-FFF2-40B4-BE49-F238E27FC236}">
                <a16:creationId xmlns:a16="http://schemas.microsoft.com/office/drawing/2014/main" id="{81DAF1FF-3013-EC09-0531-80C1686097B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92300" y="3132138"/>
            <a:ext cx="7948613"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 descr="Image">
            <a:extLst>
              <a:ext uri="{FF2B5EF4-FFF2-40B4-BE49-F238E27FC236}">
                <a16:creationId xmlns:a16="http://schemas.microsoft.com/office/drawing/2014/main" id="{98D08945-7522-4A8D-2CB2-0AA919BC38A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474700" y="-20638"/>
            <a:ext cx="9177338" cy="1375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195" name="Old human agenda">
            <a:extLst>
              <a:ext uri="{FF2B5EF4-FFF2-40B4-BE49-F238E27FC236}">
                <a16:creationId xmlns:a16="http://schemas.microsoft.com/office/drawing/2014/main" id="{DB143CC6-76DD-BF86-224A-8E588351D041}"/>
              </a:ext>
            </a:extLst>
          </p:cNvPr>
          <p:cNvSpPr txBox="1">
            <a:spLocks noChangeArrowheads="1"/>
          </p:cNvSpPr>
          <p:nvPr/>
        </p:nvSpPr>
        <p:spPr bwMode="auto">
          <a:xfrm>
            <a:off x="6354658" y="941933"/>
            <a:ext cx="7047121"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b="1" dirty="0">
                <a:solidFill>
                  <a:srgbClr val="000000"/>
                </a:solidFill>
              </a:rPr>
              <a:t>L’ancien projet humain</a:t>
            </a:r>
          </a:p>
        </p:txBody>
      </p:sp>
      <p:sp>
        <p:nvSpPr>
          <p:cNvPr id="166" name="Eradication of:…">
            <a:extLst>
              <a:ext uri="{FF2B5EF4-FFF2-40B4-BE49-F238E27FC236}">
                <a16:creationId xmlns:a16="http://schemas.microsoft.com/office/drawing/2014/main" id="{66580178-CF04-334F-324B-C17B1DA646D2}"/>
              </a:ext>
            </a:extLst>
          </p:cNvPr>
          <p:cNvSpPr txBox="1"/>
          <p:nvPr/>
        </p:nvSpPr>
        <p:spPr>
          <a:xfrm>
            <a:off x="9519162" y="1940967"/>
            <a:ext cx="3230051" cy="2410916"/>
          </a:xfrm>
          <a:prstGeom prst="rect">
            <a:avLst/>
          </a:prstGeom>
          <a:ln w="12700">
            <a:miter lim="400000"/>
          </a:ln>
        </p:spPr>
        <p:txBody>
          <a:bodyPr wrap="none" lIns="50800" tIns="50800" rIns="50800" bIns="50800" anchor="ctr">
            <a:spAutoFit/>
          </a:bodyPr>
          <a:lstStyle/>
          <a:p>
            <a:pPr algn="r" defTabSz="2438338" eaLnBrk="1" fontAlgn="auto">
              <a:spcBef>
                <a:spcPts val="0"/>
              </a:spcBef>
              <a:spcAft>
                <a:spcPts val="0"/>
              </a:spcAft>
              <a:defRPr sz="3500">
                <a:solidFill>
                  <a:srgbClr val="000000"/>
                </a:solidFill>
                <a:latin typeface="Helvetica Neue Medium"/>
                <a:ea typeface="Helvetica Neue Medium"/>
                <a:cs typeface="Helvetica Neue Medium"/>
                <a:sym typeface="Helvetica Neue Medium"/>
              </a:defRPr>
            </a:pPr>
            <a:r>
              <a:rPr lang="fr-FR" sz="3500" kern="0" dirty="0">
                <a:solidFill>
                  <a:srgbClr val="000000"/>
                </a:solidFill>
                <a:latin typeface="Helvetica Neue Medium"/>
                <a:ea typeface="Helvetica Neue Medium"/>
                <a:cs typeface="Helvetica Neue Medium"/>
                <a:sym typeface="Helvetica Neue Medium"/>
              </a:rPr>
              <a:t>Eradication de:</a:t>
            </a:r>
          </a:p>
          <a:p>
            <a:pPr algn="r" defTabSz="2438338" eaLnBrk="1" fontAlgn="auto">
              <a:spcBef>
                <a:spcPts val="0"/>
              </a:spcBef>
              <a:spcAft>
                <a:spcPts val="0"/>
              </a:spcAft>
              <a:defRPr sz="1000">
                <a:solidFill>
                  <a:srgbClr val="000000"/>
                </a:solidFill>
                <a:latin typeface="Helvetica Neue Medium"/>
                <a:ea typeface="Helvetica Neue Medium"/>
                <a:cs typeface="Helvetica Neue Medium"/>
                <a:sym typeface="Helvetica Neue Medium"/>
              </a:defRPr>
            </a:pPr>
            <a:r>
              <a:rPr lang="fr-FR" sz="1000" kern="0" dirty="0">
                <a:solidFill>
                  <a:srgbClr val="000000"/>
                </a:solidFill>
                <a:latin typeface="Helvetica Neue Medium"/>
                <a:ea typeface="Helvetica Neue Medium"/>
                <a:cs typeface="Helvetica Neue Medium"/>
                <a:sym typeface="Helvetica Neue Medium"/>
              </a:rPr>
              <a:t> </a:t>
            </a: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famine</a:t>
            </a: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les plaies</a:t>
            </a:r>
          </a:p>
          <a:p>
            <a:pPr algn="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guerre</a:t>
            </a:r>
          </a:p>
        </p:txBody>
      </p:sp>
      <p:sp>
        <p:nvSpPr>
          <p:cNvPr id="167" name="Attainment of:…">
            <a:extLst>
              <a:ext uri="{FF2B5EF4-FFF2-40B4-BE49-F238E27FC236}">
                <a16:creationId xmlns:a16="http://schemas.microsoft.com/office/drawing/2014/main" id="{A2BF7569-E4B4-D7F5-312E-EABD9877491E}"/>
              </a:ext>
            </a:extLst>
          </p:cNvPr>
          <p:cNvSpPr txBox="1"/>
          <p:nvPr/>
        </p:nvSpPr>
        <p:spPr>
          <a:xfrm>
            <a:off x="989013" y="10040392"/>
            <a:ext cx="3170740" cy="2410916"/>
          </a:xfrm>
          <a:prstGeom prst="rect">
            <a:avLst/>
          </a:prstGeom>
          <a:ln w="12700">
            <a:miter lim="400000"/>
          </a:ln>
        </p:spPr>
        <p:txBody>
          <a:bodyPr wrap="none" lIns="50800" tIns="50800" rIns="50800" bIns="50800" anchor="ctr">
            <a:spAutoFit/>
          </a:bodyPr>
          <a:lstStyle/>
          <a:p>
            <a:pPr defTabSz="2438338" eaLnBrk="1" fontAlgn="auto">
              <a:spcBef>
                <a:spcPts val="0"/>
              </a:spcBef>
              <a:spcAft>
                <a:spcPts val="0"/>
              </a:spcAft>
              <a:defRPr sz="3500">
                <a:solidFill>
                  <a:srgbClr val="000000"/>
                </a:solidFill>
                <a:latin typeface="Helvetica Neue Medium"/>
                <a:ea typeface="Helvetica Neue Medium"/>
                <a:cs typeface="Helvetica Neue Medium"/>
                <a:sym typeface="Helvetica Neue Medium"/>
              </a:defRPr>
            </a:pPr>
            <a:r>
              <a:rPr lang="fr-FR" sz="3500" kern="0" dirty="0">
                <a:solidFill>
                  <a:srgbClr val="000000"/>
                </a:solidFill>
                <a:latin typeface="Helvetica Neue Medium"/>
                <a:ea typeface="Helvetica Neue Medium"/>
                <a:cs typeface="Helvetica Neue Medium"/>
                <a:sym typeface="Helvetica Neue Medium"/>
              </a:rPr>
              <a:t>Réalisation de</a:t>
            </a:r>
            <a:r>
              <a:rPr sz="3500" kern="0" dirty="0">
                <a:solidFill>
                  <a:srgbClr val="000000"/>
                </a:solidFill>
                <a:latin typeface="Helvetica Neue Medium"/>
                <a:ea typeface="Helvetica Neue Medium"/>
                <a:cs typeface="Helvetica Neue Medium"/>
                <a:sym typeface="Helvetica Neue Medium"/>
              </a:rPr>
              <a:t>:</a:t>
            </a:r>
          </a:p>
          <a:p>
            <a:pPr defTabSz="2438338" eaLnBrk="1" fontAlgn="auto">
              <a:spcBef>
                <a:spcPts val="0"/>
              </a:spcBef>
              <a:spcAft>
                <a:spcPts val="0"/>
              </a:spcAft>
              <a:defRPr sz="1000">
                <a:solidFill>
                  <a:srgbClr val="000000"/>
                </a:solidFill>
                <a:latin typeface="Helvetica Neue Medium"/>
                <a:ea typeface="Helvetica Neue Medium"/>
                <a:cs typeface="Helvetica Neue Medium"/>
                <a:sym typeface="Helvetica Neue Medium"/>
              </a:defRPr>
            </a:pPr>
            <a:endParaRPr sz="1000" kern="0" dirty="0">
              <a:solidFill>
                <a:srgbClr val="000000"/>
              </a:solidFill>
              <a:latin typeface="Helvetica Neue Medium"/>
              <a:ea typeface="Helvetica Neue Medium"/>
              <a:cs typeface="Helvetica Neue Medium"/>
              <a:sym typeface="Helvetica Neue Medium"/>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t>
            </a:r>
            <a:r>
              <a:rPr sz="3500" kern="0" dirty="0" err="1">
                <a:solidFill>
                  <a:schemeClr val="accent5">
                    <a:lumOff val="-29866"/>
                  </a:schemeClr>
                </a:solidFill>
                <a:latin typeface="Helvetica Neue Light"/>
                <a:ea typeface="Helvetica Neue Light"/>
                <a:cs typeface="Helvetica Neue Light"/>
                <a:sym typeface="Helvetica Neue Light"/>
              </a:rPr>
              <a:t>immortalit</a:t>
            </a:r>
            <a:r>
              <a:rPr lang="fr-FR" sz="3500" kern="0" dirty="0" err="1">
                <a:solidFill>
                  <a:schemeClr val="accent5">
                    <a:lumOff val="-29866"/>
                  </a:schemeClr>
                </a:solidFill>
                <a:latin typeface="Helvetica Neue Light"/>
                <a:ea typeface="Helvetica Neue Light"/>
                <a:cs typeface="Helvetica Neue Light"/>
                <a:sym typeface="Helvetica Neue Light"/>
              </a:rPr>
              <a:t>é</a:t>
            </a:r>
            <a:endParaRPr sz="3500" kern="0" dirty="0">
              <a:solidFill>
                <a:schemeClr val="accent5">
                  <a:lumOff val="-29866"/>
                </a:schemeClr>
              </a:solidFill>
              <a:latin typeface="Helvetica Neue Light"/>
              <a:ea typeface="Helvetica Neue Light"/>
              <a:cs typeface="Helvetica Neue Light"/>
              <a:sym typeface="Helvetica Neue Light"/>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du bonheur</a:t>
            </a:r>
            <a:endParaRPr sz="3500" kern="0" dirty="0">
              <a:solidFill>
                <a:schemeClr val="accent5">
                  <a:lumOff val="-29866"/>
                </a:schemeClr>
              </a:solidFill>
              <a:latin typeface="Helvetica Neue Light"/>
              <a:ea typeface="Helvetica Neue Light"/>
              <a:cs typeface="Helvetica Neue Light"/>
              <a:sym typeface="Helvetica Neue Light"/>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divinité</a:t>
            </a:r>
            <a:endParaRPr sz="3500" kern="0" dirty="0">
              <a:solidFill>
                <a:schemeClr val="accent5">
                  <a:lumOff val="-29866"/>
                </a:schemeClr>
              </a:solidFill>
              <a:latin typeface="Helvetica Neue Light"/>
              <a:ea typeface="Helvetica Neue Light"/>
              <a:cs typeface="Helvetica Neue Light"/>
              <a:sym typeface="Helvetica Neue Light"/>
            </a:endParaRPr>
          </a:p>
        </p:txBody>
      </p:sp>
      <p:sp>
        <p:nvSpPr>
          <p:cNvPr id="8198" name="New human(istic) agenda">
            <a:extLst>
              <a:ext uri="{FF2B5EF4-FFF2-40B4-BE49-F238E27FC236}">
                <a16:creationId xmlns:a16="http://schemas.microsoft.com/office/drawing/2014/main" id="{BC552C44-DBC9-FF7E-C2FA-37CD59A79F3E}"/>
              </a:ext>
            </a:extLst>
          </p:cNvPr>
          <p:cNvSpPr txBox="1">
            <a:spLocks noChangeArrowheads="1"/>
          </p:cNvSpPr>
          <p:nvPr/>
        </p:nvSpPr>
        <p:spPr bwMode="auto">
          <a:xfrm>
            <a:off x="852688" y="9012783"/>
            <a:ext cx="793614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b="1" dirty="0">
                <a:solidFill>
                  <a:srgbClr val="000000"/>
                </a:solidFill>
              </a:rPr>
              <a:t>Nouvel projet </a:t>
            </a:r>
            <a:r>
              <a:rPr lang="fr-FR" altLang="fr-FR" sz="5000" b="1" dirty="0" err="1">
                <a:solidFill>
                  <a:srgbClr val="000000"/>
                </a:solidFill>
              </a:rPr>
              <a:t>human</a:t>
            </a:r>
            <a:r>
              <a:rPr lang="fr-FR" altLang="fr-FR" sz="5000" b="1" dirty="0">
                <a:solidFill>
                  <a:srgbClr val="000000"/>
                </a:solidFill>
              </a:rPr>
              <a:t>(</a:t>
            </a:r>
            <a:r>
              <a:rPr lang="fr-FR" altLang="fr-FR" sz="5000" b="1" dirty="0" err="1">
                <a:solidFill>
                  <a:srgbClr val="000000"/>
                </a:solidFill>
              </a:rPr>
              <a:t>iste</a:t>
            </a:r>
            <a:r>
              <a:rPr lang="fr-FR" altLang="fr-FR" sz="5000" b="1" dirty="0">
                <a:solidFill>
                  <a:srgbClr val="000000"/>
                </a:solidFill>
              </a:rPr>
              <a:t>)</a:t>
            </a:r>
          </a:p>
        </p:txBody>
      </p:sp>
      <p:pic>
        <p:nvPicPr>
          <p:cNvPr id="8199" name="Image" descr="Image">
            <a:extLst>
              <a:ext uri="{FF2B5EF4-FFF2-40B4-BE49-F238E27FC236}">
                <a16:creationId xmlns:a16="http://schemas.microsoft.com/office/drawing/2014/main" id="{A90E568C-1B72-069E-A37B-4037C80FF38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71550" y="3146425"/>
            <a:ext cx="9791700"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You will not certainly die. . . . For God knows that when you eat from it your eyes will be opened, and you will be like God, knowing good and evil.’ When the woman saw that the fruit of the tree was good for food and pleasing to the eye, and also desira">
            <a:extLst>
              <a:ext uri="{FF2B5EF4-FFF2-40B4-BE49-F238E27FC236}">
                <a16:creationId xmlns:a16="http://schemas.microsoft.com/office/drawing/2014/main" id="{D2C0F400-19F9-4DFB-1BD8-D3593A01134C}"/>
              </a:ext>
            </a:extLst>
          </p:cNvPr>
          <p:cNvSpPr txBox="1">
            <a:spLocks noChangeArrowheads="1"/>
          </p:cNvSpPr>
          <p:nvPr/>
        </p:nvSpPr>
        <p:spPr bwMode="auto">
          <a:xfrm>
            <a:off x="1096962" y="3230612"/>
            <a:ext cx="10693400" cy="641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marL="479425"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000" dirty="0">
                <a:solidFill>
                  <a:srgbClr val="000000"/>
                </a:solidFill>
              </a:rPr>
              <a:t>Vous ne mourrez certainement pas. . . . Car Dieu sait que, lorsque vous en mangerez, vos yeux s'ouvriront et que vous serez comme Dieu, connaissant le bien et le mal. La femme vit que le fruit de l'arbre était bon à manger et agréable à la vue, et qu'il était désirable pour acquérir de la sagesse ; elle en prit et en mangea. Elle en donna aussi à son mari, qui était avec elle, et il en mangea.</a:t>
            </a:r>
          </a:p>
          <a:p>
            <a:pPr algn="l" eaLnBrk="1"/>
            <a:endParaRPr lang="fr-FR" altLang="fr-FR" sz="1000" dirty="0">
              <a:solidFill>
                <a:srgbClr val="000000"/>
              </a:solidFill>
            </a:endParaRPr>
          </a:p>
          <a:p>
            <a:pPr algn="r" eaLnBrk="1"/>
            <a:r>
              <a:rPr lang="fr-FR" altLang="fr-FR" sz="4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GENÈSE 3:4-6</a:t>
            </a:r>
          </a:p>
        </p:txBody>
      </p:sp>
      <p:sp>
        <p:nvSpPr>
          <p:cNvPr id="9219" name="“">
            <a:extLst>
              <a:ext uri="{FF2B5EF4-FFF2-40B4-BE49-F238E27FC236}">
                <a16:creationId xmlns:a16="http://schemas.microsoft.com/office/drawing/2014/main" id="{9A9A236F-1A5B-A368-B826-305B799CFFEA}"/>
              </a:ext>
            </a:extLst>
          </p:cNvPr>
          <p:cNvSpPr txBox="1">
            <a:spLocks noChangeArrowheads="1"/>
          </p:cNvSpPr>
          <p:nvPr/>
        </p:nvSpPr>
        <p:spPr bwMode="auto">
          <a:xfrm>
            <a:off x="428625" y="1736725"/>
            <a:ext cx="1336675"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pic>
        <p:nvPicPr>
          <p:cNvPr id="9220" name="Image" descr="Image">
            <a:extLst>
              <a:ext uri="{FF2B5EF4-FFF2-40B4-BE49-F238E27FC236}">
                <a16:creationId xmlns:a16="http://schemas.microsoft.com/office/drawing/2014/main" id="{24C08BBB-2D73-041E-D64C-AC0A4B07DA6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906250" y="2244725"/>
            <a:ext cx="12990513" cy="922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descr="Image">
            <a:extLst>
              <a:ext uri="{FF2B5EF4-FFF2-40B4-BE49-F238E27FC236}">
                <a16:creationId xmlns:a16="http://schemas.microsoft.com/office/drawing/2014/main" id="{181A61D3-CA0A-81BD-73F7-A7251FFAEBF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352463" y="0"/>
            <a:ext cx="10450512"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43" name="Painting by Kim Young Gil">
            <a:extLst>
              <a:ext uri="{FF2B5EF4-FFF2-40B4-BE49-F238E27FC236}">
                <a16:creationId xmlns:a16="http://schemas.microsoft.com/office/drawing/2014/main" id="{E399324D-9C7E-968D-1C5F-2CBF0C41F28B}"/>
              </a:ext>
            </a:extLst>
          </p:cNvPr>
          <p:cNvSpPr txBox="1">
            <a:spLocks noChangeArrowheads="1"/>
          </p:cNvSpPr>
          <p:nvPr/>
        </p:nvSpPr>
        <p:spPr bwMode="auto">
          <a:xfrm>
            <a:off x="13361988" y="13061950"/>
            <a:ext cx="10431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p>
            <a:pPr algn="ctr" eaLnBrk="1"/>
            <a:r>
              <a:rPr lang="fr-FR" altLang="fr-FR">
                <a:solidFill>
                  <a:srgbClr val="FFFFFF"/>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Painting by Kim Young Gil</a:t>
            </a:r>
          </a:p>
        </p:txBody>
      </p:sp>
      <p:sp>
        <p:nvSpPr>
          <p:cNvPr id="10244" name="First of all, then, I urge that supplications, prayers, intercessions, and thanksgivings be made for all people, for kings and all who are in high positions, that we may lead a peaceful and quiet life, godly and dignified in every way. This is good, and ">
            <a:extLst>
              <a:ext uri="{FF2B5EF4-FFF2-40B4-BE49-F238E27FC236}">
                <a16:creationId xmlns:a16="http://schemas.microsoft.com/office/drawing/2014/main" id="{8CC84E4B-2772-31D3-DFE7-19A65800EA89}"/>
              </a:ext>
            </a:extLst>
          </p:cNvPr>
          <p:cNvSpPr txBox="1">
            <a:spLocks noChangeArrowheads="1"/>
          </p:cNvSpPr>
          <p:nvPr/>
        </p:nvSpPr>
        <p:spPr bwMode="auto">
          <a:xfrm>
            <a:off x="1855788" y="3421162"/>
            <a:ext cx="10937875" cy="687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000" dirty="0">
                <a:solidFill>
                  <a:srgbClr val="000000"/>
                </a:solidFill>
              </a:rPr>
              <a:t>Avant tout, j'insiste sur les supplications, les prières, les intercessions et les actions de grâces en faveur de tous les peuples, des rois et de tous ceux qui occupent une position élevée, afin que nous menions une vie paisible et tranquille, pieuse et digne à tous égards. Cela est bon et agréable aux yeux de Dieu notre Sauveur, qui veut que tous les hommes soient sauvés et parviennent à la connaissance de la vérité.</a:t>
            </a:r>
            <a:endParaRPr lang="fr-FR" altLang="fr-FR" sz="1000" dirty="0">
              <a:solidFill>
                <a:srgbClr val="000000"/>
              </a:solidFill>
            </a:endParaRPr>
          </a:p>
          <a:p>
            <a:pPr algn="r" eaLnBrk="1"/>
            <a:r>
              <a:rPr lang="fr-FR" altLang="fr-FR" sz="4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1 TIMOTHÉE 2:2-4</a:t>
            </a:r>
          </a:p>
        </p:txBody>
      </p:sp>
      <p:sp>
        <p:nvSpPr>
          <p:cNvPr id="10245" name="“">
            <a:extLst>
              <a:ext uri="{FF2B5EF4-FFF2-40B4-BE49-F238E27FC236}">
                <a16:creationId xmlns:a16="http://schemas.microsoft.com/office/drawing/2014/main" id="{7B8D42EB-1134-AAB2-8F9B-14B078643C11}"/>
              </a:ext>
            </a:extLst>
          </p:cNvPr>
          <p:cNvSpPr txBox="1">
            <a:spLocks noChangeArrowheads="1"/>
          </p:cNvSpPr>
          <p:nvPr/>
        </p:nvSpPr>
        <p:spPr bwMode="auto">
          <a:xfrm>
            <a:off x="552450" y="2476500"/>
            <a:ext cx="1336675"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sp>
        <p:nvSpPr>
          <p:cNvPr id="10246" name="God’s agenda for humanity">
            <a:extLst>
              <a:ext uri="{FF2B5EF4-FFF2-40B4-BE49-F238E27FC236}">
                <a16:creationId xmlns:a16="http://schemas.microsoft.com/office/drawing/2014/main" id="{0329628D-A16F-EB13-C22E-49667A40CB79}"/>
              </a:ext>
            </a:extLst>
          </p:cNvPr>
          <p:cNvSpPr txBox="1">
            <a:spLocks noChangeArrowheads="1"/>
          </p:cNvSpPr>
          <p:nvPr/>
        </p:nvSpPr>
        <p:spPr bwMode="auto">
          <a:xfrm>
            <a:off x="2058619" y="1730921"/>
            <a:ext cx="10286150"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b="1" dirty="0">
                <a:solidFill>
                  <a:srgbClr val="000000"/>
                </a:solidFill>
              </a:rPr>
              <a:t>Le projet de Dieu pour l'humanité</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 descr="Image">
            <a:extLst>
              <a:ext uri="{FF2B5EF4-FFF2-40B4-BE49-F238E27FC236}">
                <a16:creationId xmlns:a16="http://schemas.microsoft.com/office/drawing/2014/main" id="{9B55059A-BB78-EE45-B5C9-F86A24AC17C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089063" y="-265113"/>
            <a:ext cx="10680700" cy="142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1267" name="God’s agenda for humanity">
            <a:extLst>
              <a:ext uri="{FF2B5EF4-FFF2-40B4-BE49-F238E27FC236}">
                <a16:creationId xmlns:a16="http://schemas.microsoft.com/office/drawing/2014/main" id="{383CB63C-C1CE-1BEC-4B2F-301595400D56}"/>
              </a:ext>
            </a:extLst>
          </p:cNvPr>
          <p:cNvSpPr txBox="1">
            <a:spLocks noChangeArrowheads="1"/>
          </p:cNvSpPr>
          <p:nvPr/>
        </p:nvSpPr>
        <p:spPr bwMode="auto">
          <a:xfrm>
            <a:off x="2400725" y="1592263"/>
            <a:ext cx="10286150"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b="1" dirty="0">
                <a:solidFill>
                  <a:srgbClr val="000000"/>
                </a:solidFill>
              </a:rPr>
              <a:t>Le projet de Dieu pour l'humanité</a:t>
            </a:r>
          </a:p>
        </p:txBody>
      </p:sp>
      <p:sp>
        <p:nvSpPr>
          <p:cNvPr id="183" name="Gift of:…">
            <a:extLst>
              <a:ext uri="{FF2B5EF4-FFF2-40B4-BE49-F238E27FC236}">
                <a16:creationId xmlns:a16="http://schemas.microsoft.com/office/drawing/2014/main" id="{C64DD759-D587-BD51-2518-B13D7D227BEE}"/>
              </a:ext>
            </a:extLst>
          </p:cNvPr>
          <p:cNvSpPr txBox="1"/>
          <p:nvPr/>
        </p:nvSpPr>
        <p:spPr>
          <a:xfrm>
            <a:off x="3157538" y="2772024"/>
            <a:ext cx="5071901" cy="2410916"/>
          </a:xfrm>
          <a:prstGeom prst="rect">
            <a:avLst/>
          </a:prstGeom>
          <a:ln w="12700">
            <a:miter lim="400000"/>
          </a:ln>
        </p:spPr>
        <p:txBody>
          <a:bodyPr wrap="none" lIns="50800" tIns="50800" rIns="50800" bIns="50800" anchor="ctr">
            <a:spAutoFit/>
          </a:bodyPr>
          <a:lstStyle/>
          <a:p>
            <a:pPr defTabSz="2438338" eaLnBrk="1" fontAlgn="auto">
              <a:spcBef>
                <a:spcPts val="0"/>
              </a:spcBef>
              <a:spcAft>
                <a:spcPts val="0"/>
              </a:spcAft>
              <a:defRPr sz="3500">
                <a:solidFill>
                  <a:srgbClr val="000000"/>
                </a:solidFill>
                <a:latin typeface="Helvetica Neue Medium"/>
                <a:ea typeface="Helvetica Neue Medium"/>
                <a:cs typeface="Helvetica Neue Medium"/>
                <a:sym typeface="Helvetica Neue Medium"/>
              </a:defRPr>
            </a:pPr>
            <a:r>
              <a:rPr lang="fr-FR" sz="3500" kern="0" dirty="0">
                <a:solidFill>
                  <a:srgbClr val="000000"/>
                </a:solidFill>
                <a:latin typeface="Helvetica Neue Medium"/>
                <a:ea typeface="Helvetica Neue Medium"/>
                <a:cs typeface="Helvetica Neue Medium"/>
                <a:sym typeface="Helvetica Neue Medium"/>
              </a:rPr>
              <a:t>Le Don de</a:t>
            </a:r>
            <a:r>
              <a:rPr sz="3500" kern="0" dirty="0">
                <a:solidFill>
                  <a:srgbClr val="000000"/>
                </a:solidFill>
                <a:latin typeface="Helvetica Neue Medium"/>
                <a:ea typeface="Helvetica Neue Medium"/>
                <a:cs typeface="Helvetica Neue Medium"/>
                <a:sym typeface="Helvetica Neue Medium"/>
              </a:rPr>
              <a:t>:</a:t>
            </a:r>
          </a:p>
          <a:p>
            <a:pPr defTabSz="2438338" eaLnBrk="1" fontAlgn="auto">
              <a:spcBef>
                <a:spcPts val="0"/>
              </a:spcBef>
              <a:spcAft>
                <a:spcPts val="0"/>
              </a:spcAft>
              <a:defRPr sz="1000">
                <a:solidFill>
                  <a:srgbClr val="000000"/>
                </a:solidFill>
                <a:latin typeface="Helvetica Neue Medium"/>
                <a:ea typeface="Helvetica Neue Medium"/>
                <a:cs typeface="Helvetica Neue Medium"/>
                <a:sym typeface="Helvetica Neue Medium"/>
              </a:defRPr>
            </a:pPr>
            <a:endParaRPr sz="1000" kern="0" dirty="0">
              <a:solidFill>
                <a:srgbClr val="000000"/>
              </a:solidFill>
              <a:latin typeface="Helvetica Neue Medium"/>
              <a:ea typeface="Helvetica Neue Medium"/>
              <a:cs typeface="Helvetica Neue Medium"/>
              <a:sym typeface="Helvetica Neue Medium"/>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vraie joie/bonheur</a:t>
            </a:r>
            <a:endParaRPr sz="3500" kern="0" dirty="0">
              <a:solidFill>
                <a:schemeClr val="accent5">
                  <a:lumOff val="-29866"/>
                </a:schemeClr>
              </a:solidFill>
              <a:latin typeface="Helvetica Neue Light"/>
              <a:ea typeface="Helvetica Neue Light"/>
              <a:cs typeface="Helvetica Neue Light"/>
              <a:sym typeface="Helvetica Neue Light"/>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vérité/</a:t>
            </a:r>
            <a:r>
              <a:rPr lang="fr-FR" sz="3500" kern="0" dirty="0" err="1">
                <a:solidFill>
                  <a:schemeClr val="accent5">
                    <a:lumOff val="-29866"/>
                  </a:schemeClr>
                </a:solidFill>
                <a:latin typeface="Helvetica Neue Light"/>
                <a:ea typeface="Helvetica Neue Light"/>
                <a:cs typeface="Helvetica Neue Light"/>
                <a:sym typeface="Helvetica Neue Light"/>
              </a:rPr>
              <a:t>conaissance</a:t>
            </a:r>
            <a:endParaRPr sz="3500" kern="0" dirty="0">
              <a:solidFill>
                <a:schemeClr val="accent5">
                  <a:lumOff val="-29866"/>
                </a:schemeClr>
              </a:solidFill>
              <a:latin typeface="Helvetica Neue Light"/>
              <a:ea typeface="Helvetica Neue Light"/>
              <a:cs typeface="Helvetica Neue Light"/>
              <a:sym typeface="Helvetica Neue Light"/>
            </a:endParaRPr>
          </a:p>
          <a:p>
            <a:pPr defTabSz="2438338" eaLnBrk="1" fontAlgn="auto">
              <a:spcBef>
                <a:spcPts val="0"/>
              </a:spcBef>
              <a:spcAft>
                <a:spcPts val="0"/>
              </a:spcAft>
              <a:defRPr sz="3500">
                <a:solidFill>
                  <a:schemeClr val="accent5">
                    <a:lumOff val="-29866"/>
                  </a:schemeClr>
                </a:solidFill>
                <a:latin typeface="Helvetica Neue Light"/>
                <a:ea typeface="Helvetica Neue Light"/>
                <a:cs typeface="Helvetica Neue Light"/>
                <a:sym typeface="Helvetica Neue Light"/>
              </a:defRPr>
            </a:pPr>
            <a:r>
              <a:rPr lang="fr-FR" sz="3500" kern="0" dirty="0">
                <a:solidFill>
                  <a:schemeClr val="accent5">
                    <a:lumOff val="-29866"/>
                  </a:schemeClr>
                </a:solidFill>
                <a:latin typeface="Helvetica Neue Light"/>
                <a:ea typeface="Helvetica Neue Light"/>
                <a:cs typeface="Helvetica Neue Light"/>
                <a:sym typeface="Helvetica Neue Light"/>
              </a:rPr>
              <a:t>la vie éternelle/immortalité</a:t>
            </a:r>
            <a:endParaRPr sz="3500" kern="0" dirty="0">
              <a:solidFill>
                <a:schemeClr val="accent5">
                  <a:lumOff val="-29866"/>
                </a:schemeClr>
              </a:solidFill>
              <a:latin typeface="Helvetica Neue Light"/>
              <a:ea typeface="Helvetica Neue Light"/>
              <a:cs typeface="Helvetica Neue Light"/>
              <a:sym typeface="Helvetica Neue Light"/>
            </a:endParaRPr>
          </a:p>
        </p:txBody>
      </p:sp>
      <p:sp>
        <p:nvSpPr>
          <p:cNvPr id="184" name="Jer. 29:11…">
            <a:extLst>
              <a:ext uri="{FF2B5EF4-FFF2-40B4-BE49-F238E27FC236}">
                <a16:creationId xmlns:a16="http://schemas.microsoft.com/office/drawing/2014/main" id="{C579DC21-C79D-6BF0-073B-7B5B534B822F}"/>
              </a:ext>
            </a:extLst>
          </p:cNvPr>
          <p:cNvSpPr/>
          <p:nvPr/>
        </p:nvSpPr>
        <p:spPr>
          <a:xfrm>
            <a:off x="3248025" y="6937375"/>
            <a:ext cx="2620963" cy="5602288"/>
          </a:xfrm>
          <a:prstGeom prst="rect">
            <a:avLst/>
          </a:prstGeom>
          <a:solidFill>
            <a:schemeClr val="accent1">
              <a:lumOff val="-13575"/>
            </a:schemeClr>
          </a:solidFill>
          <a:ln w="12700">
            <a:miter lim="400000"/>
          </a:ln>
        </p:spPr>
        <p:txBody>
          <a:bodyPr lIns="50800" tIns="50800" rIns="50800" bIns="50800" anchor="ctr"/>
          <a:lstStyle/>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Jer. 29:11</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J</a:t>
            </a:r>
            <a:r>
              <a:rPr lang="fr-FR" sz="3200" kern="0" dirty="0" err="1">
                <a:solidFill>
                  <a:srgbClr val="FFFFFF"/>
                </a:solidFill>
                <a:latin typeface="Helvetica Neue Light"/>
                <a:ea typeface="Helvetica Neue Light"/>
                <a:cs typeface="Helvetica Neue Light"/>
                <a:sym typeface="Helvetica Neue Light"/>
              </a:rPr>
              <a:t>ea</a:t>
            </a:r>
            <a:r>
              <a:rPr sz="3200" kern="0" dirty="0">
                <a:solidFill>
                  <a:srgbClr val="FFFFFF"/>
                </a:solidFill>
                <a:latin typeface="Helvetica Neue Light"/>
                <a:ea typeface="Helvetica Neue Light"/>
                <a:cs typeface="Helvetica Neue Light"/>
                <a:sym typeface="Helvetica Neue Light"/>
              </a:rPr>
              <a:t>n 15:11</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J</a:t>
            </a:r>
            <a:r>
              <a:rPr lang="fr-FR" sz="3200" kern="0" dirty="0" err="1">
                <a:solidFill>
                  <a:srgbClr val="FFFFFF"/>
                </a:solidFill>
                <a:latin typeface="Helvetica Neue Light"/>
                <a:ea typeface="Helvetica Neue Light"/>
                <a:cs typeface="Helvetica Neue Light"/>
                <a:sym typeface="Helvetica Neue Light"/>
              </a:rPr>
              <a:t>ea</a:t>
            </a:r>
            <a:r>
              <a:rPr sz="3200" kern="0" dirty="0">
                <a:solidFill>
                  <a:srgbClr val="FFFFFF"/>
                </a:solidFill>
                <a:latin typeface="Helvetica Neue Light"/>
                <a:ea typeface="Helvetica Neue Light"/>
                <a:cs typeface="Helvetica Neue Light"/>
                <a:sym typeface="Helvetica Neue Light"/>
              </a:rPr>
              <a:t>n 16:24</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2 J</a:t>
            </a:r>
            <a:r>
              <a:rPr lang="fr-FR" sz="3200" kern="0" dirty="0" err="1">
                <a:solidFill>
                  <a:srgbClr val="FFFFFF"/>
                </a:solidFill>
                <a:latin typeface="Helvetica Neue Light"/>
                <a:ea typeface="Helvetica Neue Light"/>
                <a:cs typeface="Helvetica Neue Light"/>
                <a:sym typeface="Helvetica Neue Light"/>
              </a:rPr>
              <a:t>ea</a:t>
            </a:r>
            <a:r>
              <a:rPr sz="3200" kern="0" dirty="0">
                <a:solidFill>
                  <a:srgbClr val="FFFFFF"/>
                </a:solidFill>
                <a:latin typeface="Helvetica Neue Light"/>
                <a:ea typeface="Helvetica Neue Light"/>
                <a:cs typeface="Helvetica Neue Light"/>
                <a:sym typeface="Helvetica Neue Light"/>
              </a:rPr>
              <a:t>n 12</a:t>
            </a:r>
          </a:p>
        </p:txBody>
      </p:sp>
      <p:sp>
        <p:nvSpPr>
          <p:cNvPr id="11270" name="HAPPINESS">
            <a:extLst>
              <a:ext uri="{FF2B5EF4-FFF2-40B4-BE49-F238E27FC236}">
                <a16:creationId xmlns:a16="http://schemas.microsoft.com/office/drawing/2014/main" id="{0F1712C6-5F19-CCCA-1DE4-DE79183BF758}"/>
              </a:ext>
            </a:extLst>
          </p:cNvPr>
          <p:cNvSpPr txBox="1">
            <a:spLocks noChangeArrowheads="1"/>
          </p:cNvSpPr>
          <p:nvPr/>
        </p:nvSpPr>
        <p:spPr bwMode="auto">
          <a:xfrm>
            <a:off x="3564645" y="6354416"/>
            <a:ext cx="1987725"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3000" dirty="0">
                <a:solidFill>
                  <a:srgbClr val="B51600"/>
                </a:solidFill>
              </a:rPr>
              <a:t>BONHEUR</a:t>
            </a:r>
          </a:p>
        </p:txBody>
      </p:sp>
      <p:sp>
        <p:nvSpPr>
          <p:cNvPr id="186" name="1 Tim. 2:4…">
            <a:extLst>
              <a:ext uri="{FF2B5EF4-FFF2-40B4-BE49-F238E27FC236}">
                <a16:creationId xmlns:a16="http://schemas.microsoft.com/office/drawing/2014/main" id="{A7529BE1-06A3-1F36-3CCC-33942DD4E66A}"/>
              </a:ext>
            </a:extLst>
          </p:cNvPr>
          <p:cNvSpPr/>
          <p:nvPr/>
        </p:nvSpPr>
        <p:spPr>
          <a:xfrm>
            <a:off x="6556375" y="6937375"/>
            <a:ext cx="2619375" cy="5602288"/>
          </a:xfrm>
          <a:prstGeom prst="rect">
            <a:avLst/>
          </a:prstGeom>
          <a:solidFill>
            <a:schemeClr val="accent5"/>
          </a:solidFill>
          <a:ln w="12700">
            <a:miter lim="400000"/>
          </a:ln>
        </p:spPr>
        <p:txBody>
          <a:bodyPr lIns="50800" tIns="50800" rIns="50800" bIns="50800" anchor="ctr"/>
          <a:lstStyle/>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1 Tim. 2:4</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Ps. 19:1-2</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sz="3200" kern="0" dirty="0">
                <a:solidFill>
                  <a:srgbClr val="FFFFFF"/>
                </a:solidFill>
                <a:latin typeface="Helvetica Neue Light"/>
                <a:ea typeface="Helvetica Neue Light"/>
                <a:cs typeface="Helvetica Neue Light"/>
                <a:sym typeface="Helvetica Neue Light"/>
              </a:rPr>
              <a:t>Prov. 2:6</a:t>
            </a:r>
          </a:p>
          <a:p>
            <a:pPr algn="ctr" defTabSz="825500" eaLnBrk="1" fontAlgn="auto">
              <a:spcBef>
                <a:spcPts val="0"/>
              </a:spcBef>
              <a:spcAft>
                <a:spcPts val="0"/>
              </a:spcAft>
              <a:defRPr sz="3200">
                <a:solidFill>
                  <a:srgbClr val="FFFFFF"/>
                </a:solidFill>
                <a:latin typeface="Helvetica Neue Light"/>
                <a:ea typeface="Helvetica Neue Light"/>
                <a:cs typeface="Helvetica Neue Light"/>
                <a:sym typeface="Helvetica Neue Light"/>
              </a:defRPr>
            </a:pPr>
            <a:r>
              <a:rPr lang="fr-FR" sz="3200" kern="0" dirty="0" err="1">
                <a:solidFill>
                  <a:srgbClr val="FFFFFF"/>
                </a:solidFill>
                <a:latin typeface="Helvetica Neue Light"/>
                <a:ea typeface="Helvetica Neue Light"/>
                <a:cs typeface="Helvetica Neue Light"/>
                <a:sym typeface="Helvetica Neue Light"/>
              </a:rPr>
              <a:t>Ésaie</a:t>
            </a:r>
            <a:r>
              <a:rPr sz="3200" kern="0" dirty="0">
                <a:solidFill>
                  <a:srgbClr val="FFFFFF"/>
                </a:solidFill>
                <a:latin typeface="Helvetica Neue Light"/>
                <a:ea typeface="Helvetica Neue Light"/>
                <a:cs typeface="Helvetica Neue Light"/>
                <a:sym typeface="Helvetica Neue Light"/>
              </a:rPr>
              <a:t> 11:2</a:t>
            </a:r>
          </a:p>
        </p:txBody>
      </p:sp>
      <p:sp>
        <p:nvSpPr>
          <p:cNvPr id="11272" name="1 Tim. 2:4…">
            <a:extLst>
              <a:ext uri="{FF2B5EF4-FFF2-40B4-BE49-F238E27FC236}">
                <a16:creationId xmlns:a16="http://schemas.microsoft.com/office/drawing/2014/main" id="{A9BC7B92-ED30-24AE-0B56-5F451B4BFCA4}"/>
              </a:ext>
            </a:extLst>
          </p:cNvPr>
          <p:cNvSpPr>
            <a:spLocks noChangeArrowheads="1"/>
          </p:cNvSpPr>
          <p:nvPr/>
        </p:nvSpPr>
        <p:spPr bwMode="auto">
          <a:xfrm>
            <a:off x="9863138" y="6937375"/>
            <a:ext cx="2619375" cy="5602288"/>
          </a:xfrm>
          <a:prstGeom prst="rect">
            <a:avLst/>
          </a:prstGeom>
          <a:solidFill>
            <a:srgbClr val="5E5E5E"/>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r>
              <a:rPr lang="fr-FR" altLang="fr-FR" sz="32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1 Tim. 2:4</a:t>
            </a:r>
          </a:p>
          <a:p>
            <a:pPr eaLnBrk="1"/>
            <a:r>
              <a:rPr lang="fr-FR" altLang="fr-FR" sz="32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Jean 3:16</a:t>
            </a:r>
          </a:p>
          <a:p>
            <a:pPr eaLnBrk="1"/>
            <a:r>
              <a:rPr lang="fr-FR" altLang="fr-FR" sz="32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1 Jean 5:11</a:t>
            </a:r>
          </a:p>
          <a:p>
            <a:pPr eaLnBrk="1"/>
            <a:r>
              <a:rPr lang="fr-FR" altLang="fr-FR" sz="32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Apo. 21:3-4</a:t>
            </a:r>
          </a:p>
        </p:txBody>
      </p:sp>
      <p:sp>
        <p:nvSpPr>
          <p:cNvPr id="11273" name="KNOWLEDGE">
            <a:extLst>
              <a:ext uri="{FF2B5EF4-FFF2-40B4-BE49-F238E27FC236}">
                <a16:creationId xmlns:a16="http://schemas.microsoft.com/office/drawing/2014/main" id="{D76AD3A5-F055-1B72-7DED-3F3AC687F2F3}"/>
              </a:ext>
            </a:extLst>
          </p:cNvPr>
          <p:cNvSpPr txBox="1">
            <a:spLocks noChangeArrowheads="1"/>
          </p:cNvSpPr>
          <p:nvPr/>
        </p:nvSpPr>
        <p:spPr bwMode="auto">
          <a:xfrm>
            <a:off x="6446607" y="6354416"/>
            <a:ext cx="2838919"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3000" dirty="0">
                <a:solidFill>
                  <a:srgbClr val="B51600"/>
                </a:solidFill>
              </a:rPr>
              <a:t>CONAISSANCE</a:t>
            </a:r>
          </a:p>
        </p:txBody>
      </p:sp>
      <p:sp>
        <p:nvSpPr>
          <p:cNvPr id="11274" name="IMMORTALITY">
            <a:extLst>
              <a:ext uri="{FF2B5EF4-FFF2-40B4-BE49-F238E27FC236}">
                <a16:creationId xmlns:a16="http://schemas.microsoft.com/office/drawing/2014/main" id="{55945B48-293B-A7C2-2523-70D5F7DE132D}"/>
              </a:ext>
            </a:extLst>
          </p:cNvPr>
          <p:cNvSpPr txBox="1">
            <a:spLocks noChangeArrowheads="1"/>
          </p:cNvSpPr>
          <p:nvPr/>
        </p:nvSpPr>
        <p:spPr bwMode="auto">
          <a:xfrm>
            <a:off x="9861079" y="6354416"/>
            <a:ext cx="2625079"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3000" dirty="0">
                <a:solidFill>
                  <a:srgbClr val="B51600"/>
                </a:solidFill>
              </a:rPr>
              <a:t>IMMORTALITÉ</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 descr="Image">
            <a:extLst>
              <a:ext uri="{FF2B5EF4-FFF2-40B4-BE49-F238E27FC236}">
                <a16:creationId xmlns:a16="http://schemas.microsoft.com/office/drawing/2014/main" id="{07826734-0F02-BC46-E03C-1A7F28B9A18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875" y="-896938"/>
            <a:ext cx="24415750" cy="162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2" name="Image" descr="Image">
            <a:extLst>
              <a:ext uri="{FF2B5EF4-FFF2-40B4-BE49-F238E27FC236}">
                <a16:creationId xmlns:a16="http://schemas.microsoft.com/office/drawing/2014/main" id="{7E57A7B3-B4E4-63F1-9651-005659232E2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787938" y="8739188"/>
            <a:ext cx="4903787" cy="3194050"/>
          </a:xfrm>
          <a:prstGeom prst="rect">
            <a:avLst/>
          </a:prstGeom>
          <a:noFill/>
          <a:ln>
            <a:noFill/>
          </a:ln>
          <a:effectLst>
            <a:outerShdw blurRad="254000" dist="127000" dir="5400000"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descr="Image">
            <a:extLst>
              <a:ext uri="{FF2B5EF4-FFF2-40B4-BE49-F238E27FC236}">
                <a16:creationId xmlns:a16="http://schemas.microsoft.com/office/drawing/2014/main" id="{353CF63B-DAFF-321A-0571-362CCE0A992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925" y="-1560513"/>
            <a:ext cx="24453850" cy="168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descr="Image">
            <a:extLst>
              <a:ext uri="{FF2B5EF4-FFF2-40B4-BE49-F238E27FC236}">
                <a16:creationId xmlns:a16="http://schemas.microsoft.com/office/drawing/2014/main" id="{15B2A29D-0EAD-965D-48E5-2454C246863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43438" y="-15875"/>
            <a:ext cx="33670876" cy="137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339" name="Rectangle">
            <a:extLst>
              <a:ext uri="{FF2B5EF4-FFF2-40B4-BE49-F238E27FC236}">
                <a16:creationId xmlns:a16="http://schemas.microsoft.com/office/drawing/2014/main" id="{1BD8368C-E380-BC12-D32B-590ED515D8CD}"/>
              </a:ext>
            </a:extLst>
          </p:cNvPr>
          <p:cNvSpPr>
            <a:spLocks noChangeArrowheads="1"/>
          </p:cNvSpPr>
          <p:nvPr/>
        </p:nvSpPr>
        <p:spPr bwMode="auto">
          <a:xfrm>
            <a:off x="12223750" y="-50800"/>
            <a:ext cx="12245975" cy="13766800"/>
          </a:xfrm>
          <a:prstGeom prst="rect">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sp>
        <p:nvSpPr>
          <p:cNvPr id="14340" name="Oval">
            <a:extLst>
              <a:ext uri="{FF2B5EF4-FFF2-40B4-BE49-F238E27FC236}">
                <a16:creationId xmlns:a16="http://schemas.microsoft.com/office/drawing/2014/main" id="{2B86310F-EFD8-F462-8A52-8E73602C6D3E}"/>
              </a:ext>
            </a:extLst>
          </p:cNvPr>
          <p:cNvSpPr>
            <a:spLocks noChangeArrowheads="1"/>
          </p:cNvSpPr>
          <p:nvPr/>
        </p:nvSpPr>
        <p:spPr bwMode="auto">
          <a:xfrm>
            <a:off x="9729788" y="4446588"/>
            <a:ext cx="4924425" cy="4822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pic>
        <p:nvPicPr>
          <p:cNvPr id="14341" name="Image" descr="Image">
            <a:extLst>
              <a:ext uri="{FF2B5EF4-FFF2-40B4-BE49-F238E27FC236}">
                <a16:creationId xmlns:a16="http://schemas.microsoft.com/office/drawing/2014/main" id="{DB07E6CA-0171-3C35-BACF-0026D964336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63213" y="5103813"/>
            <a:ext cx="345757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342" name="Thank you!">
            <a:extLst>
              <a:ext uri="{FF2B5EF4-FFF2-40B4-BE49-F238E27FC236}">
                <a16:creationId xmlns:a16="http://schemas.microsoft.com/office/drawing/2014/main" id="{A2A74BF6-DE8F-48CD-2D25-8A6B790C14EF}"/>
              </a:ext>
            </a:extLst>
          </p:cNvPr>
          <p:cNvSpPr txBox="1">
            <a:spLocks noChangeArrowheads="1"/>
          </p:cNvSpPr>
          <p:nvPr/>
        </p:nvSpPr>
        <p:spPr bwMode="auto">
          <a:xfrm>
            <a:off x="4713544" y="6037263"/>
            <a:ext cx="2409314"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r>
              <a:rPr lang="fr-FR" altLang="fr-FR" sz="10000" dirty="0">
                <a:solidFill>
                  <a:srgbClr val="FFFFFF"/>
                </a:solidFill>
                <a:latin typeface="Savoye LET Plain:1.0" pitchFamily="2" charset="0"/>
                <a:ea typeface="Savoye LET Plain:1.0" pitchFamily="2" charset="0"/>
                <a:cs typeface="Savoye LET Plain:1.0" pitchFamily="2" charset="0"/>
                <a:sym typeface="Savoye LET Plain:1.0" pitchFamily="2" charset="0"/>
              </a:rPr>
              <a:t>Merci!</a:t>
            </a:r>
          </a:p>
        </p:txBody>
      </p:sp>
      <p:sp>
        <p:nvSpPr>
          <p:cNvPr id="14343" name="NEXT:…">
            <a:extLst>
              <a:ext uri="{FF2B5EF4-FFF2-40B4-BE49-F238E27FC236}">
                <a16:creationId xmlns:a16="http://schemas.microsoft.com/office/drawing/2014/main" id="{D147A1E3-FA8E-9E89-9878-AE055D370DFB}"/>
              </a:ext>
            </a:extLst>
          </p:cNvPr>
          <p:cNvSpPr txBox="1">
            <a:spLocks noChangeArrowheads="1"/>
          </p:cNvSpPr>
          <p:nvPr/>
        </p:nvSpPr>
        <p:spPr bwMode="auto">
          <a:xfrm>
            <a:off x="15014575" y="3862388"/>
            <a:ext cx="7380288"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6500" dirty="0">
                <a:solidFill>
                  <a:srgbClr val="000000"/>
                </a:solidFill>
              </a:rPr>
              <a:t>Prochainement:</a:t>
            </a:r>
          </a:p>
          <a:p>
            <a:pPr algn="l" eaLnBrk="1"/>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a:p>
            <a:pPr algn="l" eaLnBrk="1"/>
            <a:r>
              <a:rPr lang="fr-FR" altLang="fr-FR" sz="10000" b="1" dirty="0" err="1">
                <a:solidFill>
                  <a:srgbClr val="701943"/>
                </a:solidFill>
              </a:rPr>
              <a:t>God</a:t>
            </a:r>
            <a:r>
              <a:rPr lang="fr-FR" altLang="fr-FR" sz="10000" b="1" dirty="0">
                <a:solidFill>
                  <a:srgbClr val="701943"/>
                </a:solidFill>
              </a:rPr>
              <a:t> </a:t>
            </a:r>
            <a:r>
              <a:rPr lang="fr-FR" altLang="fr-FR" sz="10000" b="1" i="1" dirty="0" err="1">
                <a:solidFill>
                  <a:srgbClr val="701943"/>
                </a:solidFill>
              </a:rPr>
              <a:t>with</a:t>
            </a:r>
            <a:r>
              <a:rPr lang="fr-FR" altLang="fr-FR" sz="10000" b="1" dirty="0">
                <a:solidFill>
                  <a:srgbClr val="701943"/>
                </a:solidFill>
              </a:rPr>
              <a:t> us</a:t>
            </a:r>
          </a:p>
          <a:p>
            <a:pPr algn="l" eaLnBrk="1"/>
            <a:r>
              <a:rPr lang="fr-FR" altLang="fr-FR" sz="40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15 </a:t>
            </a:r>
            <a:r>
              <a:rPr lang="fr-FR" altLang="fr-FR" sz="4000" dirty="0" err="1">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October</a:t>
            </a:r>
            <a:r>
              <a:rPr lang="fr-FR" altLang="fr-FR" sz="40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2023</a:t>
            </a:r>
          </a:p>
          <a:p>
            <a:pPr algn="l" eaLnBrk="1"/>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a:p>
            <a:pPr algn="l" eaLnBrk="1"/>
            <a:r>
              <a:rPr lang="fr-FR" altLang="fr-FR" sz="45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dan@adventist.ie</a:t>
            </a:r>
            <a:endParaRPr lang="fr-FR" altLang="fr-FR" sz="45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spTree>
  </p:cSld>
  <p:clrMapOvr>
    <a:masterClrMapping/>
  </p:clrMapOvr>
  <p:transition spd="slow">
    <p:fade thruBlk="1"/>
  </p:transition>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342</Words>
  <Application>Microsoft Office PowerPoint</Application>
  <PresentationFormat>Personnalisé</PresentationFormat>
  <Paragraphs>60</Paragraphs>
  <Slides>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Helvetica Neue</vt:lpstr>
      <vt:lpstr>Helvetica Neue Black Condensed</vt:lpstr>
      <vt:lpstr>Helvetica Neue Light</vt:lpstr>
      <vt:lpstr>Helvetica Neue Medium</vt:lpstr>
      <vt:lpstr>Helvetica Neue Thin</vt:lpstr>
      <vt:lpstr>Savoye LET Plain:1.0</vt:lpstr>
      <vt:lpstr>21_BasicWhite</vt:lpstr>
      <vt:lpstr>God for us (Dieu pour nous)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for us</dc:title>
  <dc:creator>Emil Lazar</dc:creator>
  <cp:lastModifiedBy>Emil Lazar</cp:lastModifiedBy>
  <cp:revision>4</cp:revision>
  <dcterms:modified xsi:type="dcterms:W3CDTF">2023-10-14T08:25:48Z</dcterms:modified>
</cp:coreProperties>
</file>