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24384000" cy="13716000"/>
  <p:notesSz cx="6858000" cy="9144000"/>
  <p:defaultTextStyle>
    <a:defPPr>
      <a:defRPr lang="fr-FR"/>
    </a:defPPr>
    <a:lvl1pPr algn="l" defTabSz="825500" rtl="0" eaLnBrk="0" fontAlgn="base" hangingPunct="0">
      <a:spcBef>
        <a:spcPct val="0"/>
      </a:spcBef>
      <a:spcAft>
        <a:spcPct val="0"/>
      </a:spcAft>
      <a:defRPr sz="5000" kern="1200">
        <a:solidFill>
          <a:srgbClr val="000000"/>
        </a:solidFill>
        <a:latin typeface="Helvetica Neue Light" panose="02000403000000020004" pitchFamily="2" charset="0"/>
        <a:ea typeface="Helvetica Neue Light" panose="02000403000000020004" pitchFamily="2" charset="0"/>
        <a:cs typeface="Helvetica Neue Light" panose="02000403000000020004" pitchFamily="2" charset="0"/>
        <a:sym typeface="Helvetica Neue Light" panose="02000403000000020004" pitchFamily="2" charset="0"/>
      </a:defRPr>
    </a:lvl1pPr>
    <a:lvl2pPr algn="l" defTabSz="825500" rtl="0" eaLnBrk="0" fontAlgn="base" hangingPunct="0">
      <a:spcBef>
        <a:spcPct val="0"/>
      </a:spcBef>
      <a:spcAft>
        <a:spcPct val="0"/>
      </a:spcAft>
      <a:defRPr sz="5000" kern="1200">
        <a:solidFill>
          <a:srgbClr val="000000"/>
        </a:solidFill>
        <a:latin typeface="Helvetica Neue Light" panose="02000403000000020004" pitchFamily="2" charset="0"/>
        <a:ea typeface="Helvetica Neue Light" panose="02000403000000020004" pitchFamily="2" charset="0"/>
        <a:cs typeface="Helvetica Neue Light" panose="02000403000000020004" pitchFamily="2" charset="0"/>
        <a:sym typeface="Helvetica Neue Light" panose="02000403000000020004" pitchFamily="2" charset="0"/>
      </a:defRPr>
    </a:lvl2pPr>
    <a:lvl3pPr algn="l" defTabSz="825500" rtl="0" eaLnBrk="0" fontAlgn="base" hangingPunct="0">
      <a:spcBef>
        <a:spcPct val="0"/>
      </a:spcBef>
      <a:spcAft>
        <a:spcPct val="0"/>
      </a:spcAft>
      <a:defRPr sz="5000" kern="1200">
        <a:solidFill>
          <a:srgbClr val="000000"/>
        </a:solidFill>
        <a:latin typeface="Helvetica Neue Light" panose="02000403000000020004" pitchFamily="2" charset="0"/>
        <a:ea typeface="Helvetica Neue Light" panose="02000403000000020004" pitchFamily="2" charset="0"/>
        <a:cs typeface="Helvetica Neue Light" panose="02000403000000020004" pitchFamily="2" charset="0"/>
        <a:sym typeface="Helvetica Neue Light" panose="02000403000000020004" pitchFamily="2" charset="0"/>
      </a:defRPr>
    </a:lvl3pPr>
    <a:lvl4pPr algn="l" defTabSz="825500" rtl="0" eaLnBrk="0" fontAlgn="base" hangingPunct="0">
      <a:spcBef>
        <a:spcPct val="0"/>
      </a:spcBef>
      <a:spcAft>
        <a:spcPct val="0"/>
      </a:spcAft>
      <a:defRPr sz="5000" kern="1200">
        <a:solidFill>
          <a:srgbClr val="000000"/>
        </a:solidFill>
        <a:latin typeface="Helvetica Neue Light" panose="02000403000000020004" pitchFamily="2" charset="0"/>
        <a:ea typeface="Helvetica Neue Light" panose="02000403000000020004" pitchFamily="2" charset="0"/>
        <a:cs typeface="Helvetica Neue Light" panose="02000403000000020004" pitchFamily="2" charset="0"/>
        <a:sym typeface="Helvetica Neue Light" panose="02000403000000020004" pitchFamily="2" charset="0"/>
      </a:defRPr>
    </a:lvl4pPr>
    <a:lvl5pPr algn="l" defTabSz="825500" rtl="0" eaLnBrk="0" fontAlgn="base" hangingPunct="0">
      <a:spcBef>
        <a:spcPct val="0"/>
      </a:spcBef>
      <a:spcAft>
        <a:spcPct val="0"/>
      </a:spcAft>
      <a:defRPr sz="5000" kern="1200">
        <a:solidFill>
          <a:srgbClr val="000000"/>
        </a:solidFill>
        <a:latin typeface="Helvetica Neue Light" panose="02000403000000020004" pitchFamily="2" charset="0"/>
        <a:ea typeface="Helvetica Neue Light" panose="02000403000000020004" pitchFamily="2" charset="0"/>
        <a:cs typeface="Helvetica Neue Light" panose="02000403000000020004" pitchFamily="2" charset="0"/>
        <a:sym typeface="Helvetica Neue Light" panose="02000403000000020004" pitchFamily="2" charset="0"/>
      </a:defRPr>
    </a:lvl5pPr>
    <a:lvl6pPr marL="2286000" algn="l" defTabSz="914400" rtl="0" eaLnBrk="1" latinLnBrk="0" hangingPunct="1">
      <a:defRPr sz="5000" kern="1200">
        <a:solidFill>
          <a:srgbClr val="000000"/>
        </a:solidFill>
        <a:latin typeface="Helvetica Neue Light" panose="02000403000000020004" pitchFamily="2" charset="0"/>
        <a:ea typeface="Helvetica Neue Light" panose="02000403000000020004" pitchFamily="2" charset="0"/>
        <a:cs typeface="Helvetica Neue Light" panose="02000403000000020004" pitchFamily="2" charset="0"/>
        <a:sym typeface="Helvetica Neue Light" panose="02000403000000020004" pitchFamily="2" charset="0"/>
      </a:defRPr>
    </a:lvl6pPr>
    <a:lvl7pPr marL="2743200" algn="l" defTabSz="914400" rtl="0" eaLnBrk="1" latinLnBrk="0" hangingPunct="1">
      <a:defRPr sz="5000" kern="1200">
        <a:solidFill>
          <a:srgbClr val="000000"/>
        </a:solidFill>
        <a:latin typeface="Helvetica Neue Light" panose="02000403000000020004" pitchFamily="2" charset="0"/>
        <a:ea typeface="Helvetica Neue Light" panose="02000403000000020004" pitchFamily="2" charset="0"/>
        <a:cs typeface="Helvetica Neue Light" panose="02000403000000020004" pitchFamily="2" charset="0"/>
        <a:sym typeface="Helvetica Neue Light" panose="02000403000000020004" pitchFamily="2" charset="0"/>
      </a:defRPr>
    </a:lvl7pPr>
    <a:lvl8pPr marL="3200400" algn="l" defTabSz="914400" rtl="0" eaLnBrk="1" latinLnBrk="0" hangingPunct="1">
      <a:defRPr sz="5000" kern="1200">
        <a:solidFill>
          <a:srgbClr val="000000"/>
        </a:solidFill>
        <a:latin typeface="Helvetica Neue Light" panose="02000403000000020004" pitchFamily="2" charset="0"/>
        <a:ea typeface="Helvetica Neue Light" panose="02000403000000020004" pitchFamily="2" charset="0"/>
        <a:cs typeface="Helvetica Neue Light" panose="02000403000000020004" pitchFamily="2" charset="0"/>
        <a:sym typeface="Helvetica Neue Light" panose="02000403000000020004" pitchFamily="2" charset="0"/>
      </a:defRPr>
    </a:lvl8pPr>
    <a:lvl9pPr marL="3657600" algn="l" defTabSz="914400" rtl="0" eaLnBrk="1" latinLnBrk="0" hangingPunct="1">
      <a:defRPr sz="5000" kern="1200">
        <a:solidFill>
          <a:srgbClr val="000000"/>
        </a:solidFill>
        <a:latin typeface="Helvetica Neue Light" panose="02000403000000020004" pitchFamily="2" charset="0"/>
        <a:ea typeface="Helvetica Neue Light" panose="02000403000000020004" pitchFamily="2" charset="0"/>
        <a:cs typeface="Helvetica Neue Light" panose="02000403000000020004" pitchFamily="2" charset="0"/>
        <a:sym typeface="Helvetica Neue Light" panose="02000403000000020004" pitchFamily="2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C4C6C6"/>
              </a:solidFill>
              <a:prstDash val="solid"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9E8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satOff val="12166"/>
              <a:lumOff val="-13042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FF8FA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F728F"/>
              </a:solidFill>
              <a:prstDash val="solid"/>
              <a:miter lim="400000"/>
            </a:ln>
          </a:top>
          <a:bottom>
            <a:ln w="12700" cap="flat">
              <a:solidFill>
                <a:srgbClr val="4F728F"/>
              </a:solidFill>
              <a:prstDash val="solid"/>
              <a:miter lim="400000"/>
            </a:ln>
          </a:bottom>
          <a:insideH>
            <a:ln w="12700" cap="flat">
              <a:solidFill>
                <a:srgbClr val="4F728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4DADF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8EB0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73D59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3C3C1D"/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CFCDBB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C6C6C6"/>
              </a:solidFill>
              <a:prstDash val="solid"/>
              <a:miter lim="400000"/>
            </a:ln>
          </a:left>
          <a:right>
            <a:ln w="12700" cap="flat">
              <a:solidFill>
                <a:srgbClr val="C6C6C6"/>
              </a:solidFill>
              <a:prstDash val="solid"/>
              <a:miter lim="400000"/>
            </a:ln>
          </a:right>
          <a:top>
            <a:ln w="12700" cap="flat">
              <a:solidFill>
                <a:srgbClr val="656839"/>
              </a:solidFill>
              <a:prstDash val="solid"/>
              <a:miter lim="400000"/>
            </a:ln>
          </a:top>
          <a:bottom>
            <a:ln w="12700" cap="flat">
              <a:solidFill>
                <a:srgbClr val="3C3C1D"/>
              </a:solidFill>
              <a:prstDash val="solid"/>
              <a:miter lim="400000"/>
            </a:ln>
          </a:bottom>
          <a:insideH>
            <a:ln w="12700" cap="flat">
              <a:solidFill>
                <a:srgbClr val="C6C6C6"/>
              </a:solidFill>
              <a:prstDash val="solid"/>
              <a:miter lim="400000"/>
            </a:ln>
          </a:insideH>
          <a:insideV>
            <a:ln w="12700" cap="flat">
              <a:solidFill>
                <a:srgbClr val="C6C6C6"/>
              </a:solidFill>
              <a:prstDash val="solid"/>
              <a:miter lim="400000"/>
            </a:ln>
          </a:insideV>
        </a:tcBdr>
        <a:fill>
          <a:solidFill>
            <a:srgbClr val="E8E9E8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rgbClr val="3C3C1D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AAA485"/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insideV>
        </a:tcBdr>
        <a:fill>
          <a:solidFill>
            <a:srgbClr val="656839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4C6C6"/>
              </a:solidFill>
              <a:prstDash val="solid"/>
              <a:miter lim="400000"/>
            </a:ln>
          </a:top>
          <a:bottom>
            <a:ln w="25400" cap="flat">
              <a:solidFill>
                <a:srgbClr val="C4C6C6"/>
              </a:solidFill>
              <a:prstDash val="solid"/>
              <a:miter lim="400000"/>
            </a:ln>
          </a:bottom>
          <a:insideH>
            <a:ln w="25400" cap="flat">
              <a:solidFill>
                <a:srgbClr val="C4C6C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wholeTbl>
    <a:band2H>
      <a:tcTxStyle/>
      <a:tcStyle>
        <a:tcBdr/>
        <a:fill>
          <a:solidFill>
            <a:srgbClr val="E4E4E0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515151"/>
              </a:solidFill>
              <a:prstDash val="solid"/>
              <a:miter lim="400000"/>
            </a:ln>
          </a:left>
          <a:right>
            <a:ln w="0" cap="flat">
              <a:noFill/>
              <a:miter lim="400000"/>
            </a:ln>
          </a:right>
          <a:top>
            <a:ln w="12700" cap="flat">
              <a:solidFill>
                <a:srgbClr val="7D7766"/>
              </a:solidFill>
              <a:prstDash val="solid"/>
              <a:miter lim="400000"/>
            </a:ln>
          </a:top>
          <a:bottom>
            <a:ln w="12700" cap="flat">
              <a:solidFill>
                <a:srgbClr val="7D7766"/>
              </a:solidFill>
              <a:prstDash val="solid"/>
              <a:miter lim="400000"/>
            </a:ln>
          </a:bottom>
          <a:insideH>
            <a:ln w="12700" cap="flat">
              <a:solidFill>
                <a:srgbClr val="7D77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F8B7E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515151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1F1F1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15151"/>
              </a:solidFill>
              <a:prstDash val="solid"/>
              <a:miter lim="400000"/>
            </a:ln>
          </a:top>
          <a:bottom>
            <a:ln w="25400" cap="flat">
              <a:solidFill>
                <a:schemeClr val="accent2">
                  <a:hueOff val="-487087"/>
                  <a:satOff val="-2686"/>
                  <a:lumOff val="14808"/>
                </a:scheme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E5A4C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solidFill>
                <a:srgbClr val="747474"/>
              </a:solidFill>
              <a:prstDash val="solid"/>
              <a:miter lim="400000"/>
            </a:ln>
          </a:insideH>
          <a:insideV>
            <a:ln w="12700" cap="flat">
              <a:solidFill>
                <a:srgbClr val="74747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solidFill>
                <a:srgbClr val="747474"/>
              </a:solidFill>
              <a:prstDash val="solid"/>
              <a:miter lim="400000"/>
            </a:ln>
          </a:left>
          <a:right>
            <a:ln w="12700" cap="flat">
              <a:solidFill>
                <a:srgbClr val="747474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44444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47474"/>
              </a:solidFill>
              <a:prstDash val="solid"/>
              <a:miter lim="400000"/>
            </a:ln>
          </a:top>
          <a:bottom>
            <a:ln w="12700" cap="flat">
              <a:solidFill>
                <a:srgbClr val="74747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777777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252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2D2D2">
              <a:alpha val="30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C9C9C9"/>
              </a:solidFill>
              <a:prstDash val="solid"/>
              <a:miter lim="400000"/>
            </a:ln>
          </a:top>
          <a:bottom>
            <a:ln w="12700" cap="flat">
              <a:solidFill>
                <a:srgbClr val="C9C9C9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555555"/>
      </a:tcTxStyle>
      <a:tcStyle>
        <a:tcBdr>
          <a:left>
            <a:ln w="12700" cap="flat">
              <a:solidFill>
                <a:srgbClr val="C9C9C9"/>
              </a:solidFill>
              <a:prstDash val="solid"/>
              <a:miter lim="400000"/>
            </a:ln>
          </a:left>
          <a:right>
            <a:ln w="12700" cap="flat">
              <a:solidFill>
                <a:srgbClr val="C9C9C9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C9C9C9"/>
              </a:solidFill>
              <a:prstDash val="solid"/>
              <a:miter lim="400000"/>
            </a:ln>
          </a:insideH>
          <a:insideV>
            <a:ln w="12700" cap="flat">
              <a:solidFill>
                <a:srgbClr val="C9C9C9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69"/>
    <p:restoredTop sz="94795"/>
  </p:normalViewPr>
  <p:slideViewPr>
    <p:cSldViewPr snapToGrid="0">
      <p:cViewPr varScale="1">
        <p:scale>
          <a:sx n="51" d="100"/>
          <a:sy n="51" d="100"/>
        </p:scale>
        <p:origin x="1008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hape 124">
            <a:extLst>
              <a:ext uri="{FF2B5EF4-FFF2-40B4-BE49-F238E27FC236}">
                <a16:creationId xmlns:a16="http://schemas.microsoft.com/office/drawing/2014/main" id="{FABD55A4-58E6-56CF-7F29-0A82096E2D01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2291" name="Shape 125">
            <a:extLst>
              <a:ext uri="{FF2B5EF4-FFF2-40B4-BE49-F238E27FC236}">
                <a16:creationId xmlns:a16="http://schemas.microsoft.com/office/drawing/2014/main" id="{C5F27468-530B-CC51-DBF5-C5FE53BD6E64}"/>
              </a:ext>
            </a:extLst>
          </p:cNvPr>
          <p:cNvSpPr>
            <a:spLocks noGrp="1" noChangeArrowheads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altLang="fr-FR">
              <a:sym typeface="Helvetica Neue" panose="02000503000000020004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 panose="02000503000000020004" pitchFamily="2" charset="0"/>
      </a:defRPr>
    </a:lvl1pPr>
    <a:lvl2pPr marL="742950" indent="-28575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 panose="02000503000000020004" pitchFamily="2" charset="0"/>
      </a:defRPr>
    </a:lvl2pPr>
    <a:lvl3pPr marL="1143000" indent="-22860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 panose="02000503000000020004" pitchFamily="2" charset="0"/>
      </a:defRPr>
    </a:lvl3pPr>
    <a:lvl4pPr marL="1600200" indent="-22860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 panose="02000503000000020004" pitchFamily="2" charset="0"/>
      </a:defRPr>
    </a:lvl4pPr>
    <a:lvl5pPr marL="2057400" indent="-22860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 panose="02000503000000020004" pitchFamily="2" charset="0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>
            <a:extLst>
              <a:ext uri="{FF2B5EF4-FFF2-40B4-BE49-F238E27FC236}">
                <a16:creationId xmlns:a16="http://schemas.microsoft.com/office/drawing/2014/main" id="{015AD89B-7E7D-CBAA-497A-65822F57FF2B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6680200"/>
            <a:ext cx="22251988" cy="0"/>
          </a:xfrm>
          <a:prstGeom prst="line">
            <a:avLst/>
          </a:prstGeom>
          <a:noFill/>
          <a:ln w="12700">
            <a:solidFill>
              <a:srgbClr val="9A9A9A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13" name="Title Text"/>
          <p:cNvSpPr txBox="1">
            <a:spLocks noGrp="1"/>
          </p:cNvSpPr>
          <p:nvPr>
            <p:ph type="title"/>
          </p:nvPr>
        </p:nvSpPr>
        <p:spPr>
          <a:xfrm>
            <a:off x="1066800" y="1854200"/>
            <a:ext cx="22237700" cy="44704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66800" y="7048500"/>
            <a:ext cx="22237700" cy="1435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7C3B957E-EF70-B284-F748-FA404ED1ED58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176EFF0-2963-B142-811C-970890D2DB6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3461443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>
            <a:extLst>
              <a:ext uri="{FF2B5EF4-FFF2-40B4-BE49-F238E27FC236}">
                <a16:creationId xmlns:a16="http://schemas.microsoft.com/office/drawing/2014/main" id="{F4834CB9-07CB-03DD-86E9-87835465AB9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147800" y="11214100"/>
            <a:ext cx="0" cy="2000250"/>
          </a:xfrm>
          <a:prstGeom prst="line">
            <a:avLst/>
          </a:prstGeom>
          <a:noFill/>
          <a:ln w="12700">
            <a:solidFill>
              <a:srgbClr val="9A9A9A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23" name="Image"/>
          <p:cNvSpPr>
            <a:spLocks noGrp="1"/>
          </p:cNvSpPr>
          <p:nvPr>
            <p:ph type="pic" idx="21"/>
          </p:nvPr>
        </p:nvSpPr>
        <p:spPr>
          <a:xfrm>
            <a:off x="-88900" y="-38100"/>
            <a:ext cx="35966400" cy="21882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endParaRPr noProof="0">
              <a:sym typeface="Helvetica Neue Light"/>
            </a:endParaRPr>
          </a:p>
        </p:txBody>
      </p:sp>
      <p:sp>
        <p:nvSpPr>
          <p:cNvPr id="24" name="Title Text"/>
          <p:cNvSpPr txBox="1">
            <a:spLocks noGrp="1"/>
          </p:cNvSpPr>
          <p:nvPr>
            <p:ph type="title"/>
          </p:nvPr>
        </p:nvSpPr>
        <p:spPr>
          <a:xfrm>
            <a:off x="2641600" y="10947400"/>
            <a:ext cx="10858500" cy="2387600"/>
          </a:xfrm>
          <a:prstGeom prst="rect">
            <a:avLst/>
          </a:prstGeom>
        </p:spPr>
        <p:txBody>
          <a:bodyPr anchor="ctr"/>
          <a:lstStyle>
            <a:lvl1pPr algn="r"/>
          </a:lstStyle>
          <a:p>
            <a:r>
              <a:t>Title Text</a:t>
            </a:r>
          </a:p>
        </p:txBody>
      </p:sp>
      <p:sp>
        <p:nvSpPr>
          <p:cNvPr id="2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4719300" y="11938000"/>
            <a:ext cx="9283700" cy="711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EA9874A7-8082-28C9-4C9D-98993B6D3993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fld id="{B13D8ADB-425D-6A45-A20A-6A72C7B1702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3104996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>
            <a:spLocks noGrp="1"/>
          </p:cNvSpPr>
          <p:nvPr>
            <p:ph type="title"/>
          </p:nvPr>
        </p:nvSpPr>
        <p:spPr>
          <a:xfrm>
            <a:off x="1066800" y="4622800"/>
            <a:ext cx="22237700" cy="4470400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715A1E8E-36C1-D730-6260-9033A7CDB9AF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94F7893-B165-F045-B760-9119F1802F6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46533182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>
            <a:extLst>
              <a:ext uri="{FF2B5EF4-FFF2-40B4-BE49-F238E27FC236}">
                <a16:creationId xmlns:a16="http://schemas.microsoft.com/office/drawing/2014/main" id="{A74D213D-0BBC-C248-B90E-C7622398E2E7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6845300"/>
            <a:ext cx="10002838" cy="0"/>
          </a:xfrm>
          <a:prstGeom prst="line">
            <a:avLst/>
          </a:prstGeom>
          <a:noFill/>
          <a:ln w="12700">
            <a:solidFill>
              <a:srgbClr val="9A9A9A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42" name="Image"/>
          <p:cNvSpPr>
            <a:spLocks noGrp="1"/>
          </p:cNvSpPr>
          <p:nvPr>
            <p:ph type="pic" idx="21"/>
          </p:nvPr>
        </p:nvSpPr>
        <p:spPr>
          <a:xfrm>
            <a:off x="9867900" y="-12700"/>
            <a:ext cx="20929600" cy="13982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endParaRPr noProof="0">
              <a:sym typeface="Helvetica Neue Light"/>
            </a:endParaRPr>
          </a:p>
        </p:txBody>
      </p:sp>
      <p:sp>
        <p:nvSpPr>
          <p:cNvPr id="43" name="Title Text"/>
          <p:cNvSpPr txBox="1">
            <a:spLocks noGrp="1"/>
          </p:cNvSpPr>
          <p:nvPr>
            <p:ph type="title"/>
          </p:nvPr>
        </p:nvSpPr>
        <p:spPr>
          <a:xfrm>
            <a:off x="1066800" y="2019300"/>
            <a:ext cx="10007600" cy="44704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66800" y="7213600"/>
            <a:ext cx="10007600" cy="4470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4502CAF1-7A3A-09AD-C0AF-7DD1EEAF8781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xfrm>
            <a:off x="952500" y="12985750"/>
            <a:ext cx="368300" cy="374650"/>
          </a:xfrm>
        </p:spPr>
        <p:txBody>
          <a:bodyPr/>
          <a:lstStyle>
            <a:lvl1pPr>
              <a:defRPr/>
            </a:lvl1pPr>
          </a:lstStyle>
          <a:p>
            <a:fld id="{AD34B9FE-2323-3240-BD6A-F0622656E4B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7658099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7242F7AE-049F-3F3B-5FAB-7D6A27974E00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7111AC-CCB9-004E-88C7-34F8EB66D2A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29521606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C6B6F9F1-8801-C6DF-7A10-F0EFCAC897D2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4E43DD-E18C-E747-8269-D30F71B38EE6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79047035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>
            <a:extLst>
              <a:ext uri="{FF2B5EF4-FFF2-40B4-BE49-F238E27FC236}">
                <a16:creationId xmlns:a16="http://schemas.microsoft.com/office/drawing/2014/main" id="{890B4EC1-713D-5DAE-0400-528876DEA5C7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2768600"/>
            <a:ext cx="9512300" cy="0"/>
          </a:xfrm>
          <a:prstGeom prst="line">
            <a:avLst/>
          </a:prstGeom>
          <a:noFill/>
          <a:ln w="12700">
            <a:solidFill>
              <a:srgbClr val="9A9A9A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70" name="Image"/>
          <p:cNvSpPr>
            <a:spLocks noGrp="1"/>
          </p:cNvSpPr>
          <p:nvPr>
            <p:ph type="pic" idx="21"/>
          </p:nvPr>
        </p:nvSpPr>
        <p:spPr>
          <a:xfrm>
            <a:off x="12052300" y="-1016000"/>
            <a:ext cx="12788900" cy="19037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endParaRPr noProof="0">
              <a:sym typeface="Helvetica Neue Light"/>
            </a:endParaRPr>
          </a:p>
        </p:txBody>
      </p:sp>
      <p:sp>
        <p:nvSpPr>
          <p:cNvPr id="71" name="Title Text"/>
          <p:cNvSpPr txBox="1">
            <a:spLocks noGrp="1"/>
          </p:cNvSpPr>
          <p:nvPr>
            <p:ph type="title"/>
          </p:nvPr>
        </p:nvSpPr>
        <p:spPr>
          <a:xfrm>
            <a:off x="1066800" y="469900"/>
            <a:ext cx="9525000" cy="19685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066800" y="3124200"/>
            <a:ext cx="9525000" cy="9372600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indent="-457200">
              <a:spcBef>
                <a:spcPts val="4200"/>
              </a:spcBef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E7CA97A2-06F5-CF56-77AB-9A6B0367F77B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xfrm>
            <a:off x="957263" y="12985750"/>
            <a:ext cx="368300" cy="374650"/>
          </a:xfrm>
        </p:spPr>
        <p:txBody>
          <a:bodyPr/>
          <a:lstStyle>
            <a:lvl1pPr algn="l">
              <a:defRPr/>
            </a:lvl1pPr>
          </a:lstStyle>
          <a:p>
            <a:fld id="{BCC388CE-9401-0F41-BCE5-BAE59646B78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14081539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Body Level One…"/>
          <p:cNvSpPr txBox="1">
            <a:spLocks noGrp="1"/>
          </p:cNvSpPr>
          <p:nvPr>
            <p:ph type="body" idx="1"/>
          </p:nvPr>
        </p:nvSpPr>
        <p:spPr>
          <a:xfrm>
            <a:off x="1663700" y="1244600"/>
            <a:ext cx="21031200" cy="112014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7C49091-2D75-A9B4-17FD-F7A445C4BAA5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D83FB0E-908E-B240-AF50-36956D66FA9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7172460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>
            <a:extLst>
              <a:ext uri="{FF2B5EF4-FFF2-40B4-BE49-F238E27FC236}">
                <a16:creationId xmlns:a16="http://schemas.microsoft.com/office/drawing/2014/main" id="{BEFA9015-9E12-F6E8-6665-A627F668835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811500" y="711200"/>
            <a:ext cx="0" cy="11144250"/>
          </a:xfrm>
          <a:prstGeom prst="line">
            <a:avLst/>
          </a:prstGeom>
          <a:noFill/>
          <a:ln w="12700">
            <a:solidFill>
              <a:srgbClr val="9A9A9A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386563BC-0068-1BAA-4CA8-43483BCCF04E}"/>
              </a:ext>
            </a:extLst>
          </p:cNvPr>
          <p:cNvSpPr>
            <a:spLocks noChangeShapeType="1"/>
          </p:cNvSpPr>
          <p:nvPr/>
        </p:nvSpPr>
        <p:spPr bwMode="auto">
          <a:xfrm>
            <a:off x="15811500" y="6276975"/>
            <a:ext cx="7762875" cy="0"/>
          </a:xfrm>
          <a:prstGeom prst="line">
            <a:avLst/>
          </a:prstGeom>
          <a:noFill/>
          <a:ln w="12700">
            <a:solidFill>
              <a:srgbClr val="9A9A9A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90" name="Image"/>
          <p:cNvSpPr>
            <a:spLocks noGrp="1"/>
          </p:cNvSpPr>
          <p:nvPr>
            <p:ph type="pic" sz="quarter" idx="21"/>
          </p:nvPr>
        </p:nvSpPr>
        <p:spPr>
          <a:xfrm>
            <a:off x="15930593" y="6426200"/>
            <a:ext cx="9151185" cy="610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endParaRPr noProof="0">
              <a:sym typeface="Helvetica Neue Light"/>
            </a:endParaRPr>
          </a:p>
        </p:txBody>
      </p:sp>
      <p:sp>
        <p:nvSpPr>
          <p:cNvPr id="91" name="Image"/>
          <p:cNvSpPr>
            <a:spLocks noGrp="1"/>
          </p:cNvSpPr>
          <p:nvPr>
            <p:ph type="pic" sz="half" idx="22"/>
          </p:nvPr>
        </p:nvSpPr>
        <p:spPr>
          <a:xfrm>
            <a:off x="15900400" y="-152400"/>
            <a:ext cx="7785100" cy="115951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endParaRPr noProof="0">
              <a:sym typeface="Helvetica Neue Light"/>
            </a:endParaRPr>
          </a:p>
        </p:txBody>
      </p:sp>
      <p:sp>
        <p:nvSpPr>
          <p:cNvPr id="92" name="Image"/>
          <p:cNvSpPr>
            <a:spLocks noGrp="1"/>
          </p:cNvSpPr>
          <p:nvPr>
            <p:ph type="pic" idx="23"/>
          </p:nvPr>
        </p:nvSpPr>
        <p:spPr>
          <a:xfrm>
            <a:off x="622300" y="711200"/>
            <a:ext cx="15544800" cy="11328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endParaRPr noProof="0">
              <a:sym typeface="Helvetica Neue Light"/>
            </a:endParaRPr>
          </a:p>
        </p:txBody>
      </p:sp>
      <p:sp>
        <p:nvSpPr>
          <p:cNvPr id="9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77900" y="12179300"/>
            <a:ext cx="14579600" cy="13208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FontTx/>
              <a:buNone/>
              <a:defRPr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820779C6-C5B5-F714-1819-373ED26132C1}"/>
              </a:ext>
            </a:extLst>
          </p:cNvPr>
          <p:cNvSpPr txBox="1">
            <a:spLocks noGrp="1" noChangeArrowheads="1"/>
          </p:cNvSpPr>
          <p:nvPr>
            <p:ph type="sldNum" sz="quarter" idx="24"/>
          </p:nvPr>
        </p:nvSpPr>
        <p:spPr/>
        <p:txBody>
          <a:bodyPr/>
          <a:lstStyle>
            <a:lvl1pPr>
              <a:defRPr/>
            </a:lvl1pPr>
          </a:lstStyle>
          <a:p>
            <a:fld id="{2A5CE1F8-C061-6E42-9C52-D60FB94C358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89345556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2387600" y="8953500"/>
            <a:ext cx="19621500" cy="6477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 defTabSz="647700">
              <a:spcBef>
                <a:spcPts val="0"/>
              </a:spcBef>
              <a:buSzTx/>
              <a:buFontTx/>
              <a:buNone/>
              <a:defRPr sz="3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102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2387600" y="6061864"/>
            <a:ext cx="19621500" cy="944572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647700">
              <a:spcBef>
                <a:spcPts val="3400"/>
              </a:spcBef>
              <a:buSzTx/>
              <a:buFontTx/>
              <a:buNone/>
              <a:defRPr sz="5600"/>
            </a:lvl1pPr>
          </a:lstStyle>
          <a:p>
            <a:r>
              <a:t>“Type a quote here.”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AED70A7C-0853-E081-9202-C0F08C1E4EC9}"/>
              </a:ext>
            </a:extLst>
          </p:cNvPr>
          <p:cNvSpPr txBox="1">
            <a:spLocks noGrp="1" noChangeArrowheads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fld id="{B16A3394-75E5-D649-AC52-15AFA2897AF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38292147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Image"/>
          <p:cNvSpPr>
            <a:spLocks noGrp="1"/>
          </p:cNvSpPr>
          <p:nvPr>
            <p:ph type="pic" idx="21"/>
          </p:nvPr>
        </p:nvSpPr>
        <p:spPr>
          <a:xfrm>
            <a:off x="-12700" y="-25400"/>
            <a:ext cx="24384000" cy="1777432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endParaRPr noProof="0">
              <a:sym typeface="Helvetica Neue Light"/>
            </a:endParaRP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38B62BAF-66AB-7192-7785-69379982C958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fld id="{7487EF55-7B12-3140-B19D-E20E9CB1CDE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23530154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>
            <a:extLst>
              <a:ext uri="{FF2B5EF4-FFF2-40B4-BE49-F238E27FC236}">
                <a16:creationId xmlns:a16="http://schemas.microsoft.com/office/drawing/2014/main" id="{CB6D7A93-007A-189F-1055-083A27A72B7D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233577C-EFC6-0247-8CC0-705A14D1CA0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4135567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">
            <a:extLst>
              <a:ext uri="{FF2B5EF4-FFF2-40B4-BE49-F238E27FC236}">
                <a16:creationId xmlns:a16="http://schemas.microsoft.com/office/drawing/2014/main" id="{EFDCB2CF-CAC4-FC75-EAAE-D1F9A2186557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2768600"/>
            <a:ext cx="22251988" cy="0"/>
          </a:xfrm>
          <a:prstGeom prst="line">
            <a:avLst/>
          </a:prstGeom>
          <a:noFill/>
          <a:ln w="12700">
            <a:solidFill>
              <a:srgbClr val="9A9A9A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50800" tIns="50800" rIns="50800" bIns="50800" anchor="ctr"/>
          <a:lstStyle/>
          <a:p>
            <a:endParaRPr lang="fr-FR"/>
          </a:p>
        </p:txBody>
      </p:sp>
      <p:sp>
        <p:nvSpPr>
          <p:cNvPr id="1027" name="Title Text">
            <a:extLst>
              <a:ext uri="{FF2B5EF4-FFF2-40B4-BE49-F238E27FC236}">
                <a16:creationId xmlns:a16="http://schemas.microsoft.com/office/drawing/2014/main" id="{AEBFFB25-F52B-7049-AEB4-CEE730AAFD1F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1066800" y="469900"/>
            <a:ext cx="222377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>
                <a:sym typeface="Helvetica Neue Light" panose="02000403000000020004" pitchFamily="2" charset="0"/>
              </a:rPr>
              <a:t>Title Text</a:t>
            </a:r>
          </a:p>
        </p:txBody>
      </p:sp>
      <p:sp>
        <p:nvSpPr>
          <p:cNvPr id="1028" name="Body Level One…">
            <a:extLst>
              <a:ext uri="{FF2B5EF4-FFF2-40B4-BE49-F238E27FC236}">
                <a16:creationId xmlns:a16="http://schemas.microsoft.com/office/drawing/2014/main" id="{341C9204-ABE2-F68D-C2D5-5A11421E4B00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66800" y="3124200"/>
            <a:ext cx="22237700" cy="937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>
                <a:sym typeface="Helvetica Neue Light" panose="02000403000000020004" pitchFamily="2" charset="0"/>
              </a:rPr>
              <a:t>Body Level One</a:t>
            </a:r>
          </a:p>
          <a:p>
            <a:pPr lvl="1"/>
            <a:r>
              <a:rPr lang="fr-FR" altLang="fr-FR">
                <a:sym typeface="Helvetica Neue Light" panose="02000403000000020004" pitchFamily="2" charset="0"/>
              </a:rPr>
              <a:t>Body Level Two</a:t>
            </a:r>
          </a:p>
          <a:p>
            <a:pPr lvl="2"/>
            <a:r>
              <a:rPr lang="fr-FR" altLang="fr-FR">
                <a:sym typeface="Helvetica Neue Light" panose="02000403000000020004" pitchFamily="2" charset="0"/>
              </a:rPr>
              <a:t>Body Level Three</a:t>
            </a:r>
          </a:p>
          <a:p>
            <a:pPr lvl="3"/>
            <a:r>
              <a:rPr lang="fr-FR" altLang="fr-FR">
                <a:sym typeface="Helvetica Neue Light" panose="02000403000000020004" pitchFamily="2" charset="0"/>
              </a:rPr>
              <a:t>Body Level Four</a:t>
            </a:r>
          </a:p>
          <a:p>
            <a:pPr lvl="4"/>
            <a:r>
              <a:rPr lang="fr-FR" altLang="fr-FR">
                <a:sym typeface="Helvetica Neue Light" panose="02000403000000020004" pitchFamily="2" charset="0"/>
              </a:rPr>
              <a:t>Body Level Five</a:t>
            </a:r>
          </a:p>
        </p:txBody>
      </p:sp>
      <p:sp>
        <p:nvSpPr>
          <p:cNvPr id="1029" name="Slide Number">
            <a:extLst>
              <a:ext uri="{FF2B5EF4-FFF2-40B4-BE49-F238E27FC236}">
                <a16:creationId xmlns:a16="http://schemas.microsoft.com/office/drawing/2014/main" id="{E2855ECA-B8AF-5BE9-3D62-B3122CDBC52A}"/>
              </a:ext>
            </a:extLst>
          </p:cNvPr>
          <p:cNvSpPr txBox="1">
            <a:spLocks noGrp="1" noChangeArrowheads="1"/>
          </p:cNvSpPr>
          <p:nvPr>
            <p:ph type="sldNum" sz="quarter" idx="2"/>
          </p:nvPr>
        </p:nvSpPr>
        <p:spPr bwMode="auto">
          <a:xfrm>
            <a:off x="23215600" y="12985750"/>
            <a:ext cx="369888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none" lIns="50800" tIns="50800" rIns="50800" bIns="50800" numCol="1" anchor="b" anchorCtr="0" compatLnSpc="1">
            <a:prstTxWarp prst="textNoShape">
              <a:avLst/>
            </a:prstTxWarp>
            <a:spAutoFit/>
          </a:bodyPr>
          <a:lstStyle>
            <a:lvl1pPr algn="r" eaLnBrk="1">
              <a:defRPr sz="18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defRPr>
            </a:lvl1pPr>
          </a:lstStyle>
          <a:p>
            <a:fld id="{6B4ABE68-EBC7-AF42-9211-E2C772B27335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1" r:id="rId5"/>
    <p:sldLayoutId id="2147483672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transition spd="med"/>
  <p:txStyles>
    <p:titleStyle>
      <a:lvl1pPr algn="l" defTabSz="825500" rtl="0" eaLnBrk="0" fontAlgn="base" hangingPunct="0">
        <a:spcBef>
          <a:spcPct val="0"/>
        </a:spcBef>
        <a:spcAft>
          <a:spcPct val="0"/>
        </a:spcAft>
        <a:defRPr sz="5800">
          <a:solidFill>
            <a:srgbClr val="000000"/>
          </a:solidFill>
          <a:latin typeface="+mn-lt"/>
          <a:ea typeface="+mn-ea"/>
          <a:cs typeface="+mn-cs"/>
          <a:sym typeface="Helvetica Neue Light" panose="02000403000000020004" pitchFamily="2" charset="0"/>
        </a:defRPr>
      </a:lvl1pPr>
      <a:lvl2pPr algn="l" defTabSz="825500" rtl="0" eaLnBrk="0" fontAlgn="base" hangingPunct="0">
        <a:spcBef>
          <a:spcPct val="0"/>
        </a:spcBef>
        <a:spcAft>
          <a:spcPct val="0"/>
        </a:spcAft>
        <a:defRPr sz="5800">
          <a:solidFill>
            <a:srgbClr val="000000"/>
          </a:solidFill>
          <a:latin typeface="+mn-lt"/>
          <a:ea typeface="+mn-ea"/>
          <a:cs typeface="+mn-cs"/>
          <a:sym typeface="Helvetica Neue Light" panose="02000403000000020004" pitchFamily="2" charset="0"/>
        </a:defRPr>
      </a:lvl2pPr>
      <a:lvl3pPr algn="l" defTabSz="825500" rtl="0" eaLnBrk="0" fontAlgn="base" hangingPunct="0">
        <a:spcBef>
          <a:spcPct val="0"/>
        </a:spcBef>
        <a:spcAft>
          <a:spcPct val="0"/>
        </a:spcAft>
        <a:defRPr sz="5800">
          <a:solidFill>
            <a:srgbClr val="000000"/>
          </a:solidFill>
          <a:latin typeface="+mn-lt"/>
          <a:ea typeface="+mn-ea"/>
          <a:cs typeface="+mn-cs"/>
          <a:sym typeface="Helvetica Neue Light" panose="02000403000000020004" pitchFamily="2" charset="0"/>
        </a:defRPr>
      </a:lvl3pPr>
      <a:lvl4pPr algn="l" defTabSz="825500" rtl="0" eaLnBrk="0" fontAlgn="base" hangingPunct="0">
        <a:spcBef>
          <a:spcPct val="0"/>
        </a:spcBef>
        <a:spcAft>
          <a:spcPct val="0"/>
        </a:spcAft>
        <a:defRPr sz="5800">
          <a:solidFill>
            <a:srgbClr val="000000"/>
          </a:solidFill>
          <a:latin typeface="+mn-lt"/>
          <a:ea typeface="+mn-ea"/>
          <a:cs typeface="+mn-cs"/>
          <a:sym typeface="Helvetica Neue Light" panose="02000403000000020004" pitchFamily="2" charset="0"/>
        </a:defRPr>
      </a:lvl4pPr>
      <a:lvl5pPr algn="l" defTabSz="825500" rtl="0" eaLnBrk="0" fontAlgn="base" hangingPunct="0">
        <a:spcBef>
          <a:spcPct val="0"/>
        </a:spcBef>
        <a:spcAft>
          <a:spcPct val="0"/>
        </a:spcAft>
        <a:defRPr sz="5800">
          <a:solidFill>
            <a:srgbClr val="000000"/>
          </a:solidFill>
          <a:latin typeface="+mn-lt"/>
          <a:ea typeface="+mn-ea"/>
          <a:cs typeface="+mn-cs"/>
          <a:sym typeface="Helvetica Neue Light" panose="02000403000000020004" pitchFamily="2" charset="0"/>
        </a:defRPr>
      </a:lvl5pPr>
      <a:lvl6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Light"/>
        </a:defRPr>
      </a:lvl9pPr>
    </p:titleStyle>
    <p:bodyStyle>
      <a:lvl1pPr marL="635000" indent="-635000" algn="l" defTabSz="825500" rtl="0" eaLnBrk="0" fontAlgn="base" hangingPunct="0">
        <a:spcBef>
          <a:spcPts val="5900"/>
        </a:spcBef>
        <a:spcAft>
          <a:spcPct val="0"/>
        </a:spcAft>
        <a:buSzPct val="75000"/>
        <a:buFont typeface="Helvetica Neue" panose="02000503000000020004" pitchFamily="2" charset="0"/>
        <a:buChar char="•"/>
        <a:defRPr sz="5000">
          <a:solidFill>
            <a:srgbClr val="747474"/>
          </a:solidFill>
          <a:latin typeface="+mn-lt"/>
          <a:ea typeface="+mn-ea"/>
          <a:cs typeface="+mn-cs"/>
          <a:sym typeface="Helvetica Neue Light" panose="02000403000000020004" pitchFamily="2" charset="0"/>
        </a:defRPr>
      </a:lvl1pPr>
      <a:lvl2pPr marL="1270000" indent="-635000" algn="l" defTabSz="825500" rtl="0" eaLnBrk="0" fontAlgn="base" hangingPunct="0">
        <a:spcBef>
          <a:spcPts val="5900"/>
        </a:spcBef>
        <a:spcAft>
          <a:spcPct val="0"/>
        </a:spcAft>
        <a:buSzPct val="75000"/>
        <a:buFont typeface="Helvetica Neue" panose="02000503000000020004" pitchFamily="2" charset="0"/>
        <a:buChar char="•"/>
        <a:defRPr sz="5000">
          <a:solidFill>
            <a:srgbClr val="747474"/>
          </a:solidFill>
          <a:latin typeface="+mn-lt"/>
          <a:ea typeface="+mn-ea"/>
          <a:cs typeface="+mn-cs"/>
          <a:sym typeface="Helvetica Neue Light" panose="02000403000000020004" pitchFamily="2" charset="0"/>
        </a:defRPr>
      </a:lvl2pPr>
      <a:lvl3pPr marL="1905000" indent="-635000" algn="l" defTabSz="825500" rtl="0" eaLnBrk="0" fontAlgn="base" hangingPunct="0">
        <a:spcBef>
          <a:spcPts val="5900"/>
        </a:spcBef>
        <a:spcAft>
          <a:spcPct val="0"/>
        </a:spcAft>
        <a:buSzPct val="75000"/>
        <a:buFont typeface="Helvetica Neue" panose="02000503000000020004" pitchFamily="2" charset="0"/>
        <a:buChar char="•"/>
        <a:defRPr sz="5000">
          <a:solidFill>
            <a:srgbClr val="747474"/>
          </a:solidFill>
          <a:latin typeface="+mn-lt"/>
          <a:ea typeface="+mn-ea"/>
          <a:cs typeface="+mn-cs"/>
          <a:sym typeface="Helvetica Neue Light" panose="02000403000000020004" pitchFamily="2" charset="0"/>
        </a:defRPr>
      </a:lvl3pPr>
      <a:lvl4pPr marL="2540000" indent="-635000" algn="l" defTabSz="825500" rtl="0" eaLnBrk="0" fontAlgn="base" hangingPunct="0">
        <a:spcBef>
          <a:spcPts val="5900"/>
        </a:spcBef>
        <a:spcAft>
          <a:spcPct val="0"/>
        </a:spcAft>
        <a:buSzPct val="75000"/>
        <a:buFont typeface="Helvetica Neue" panose="02000503000000020004" pitchFamily="2" charset="0"/>
        <a:buChar char="•"/>
        <a:defRPr sz="5000">
          <a:solidFill>
            <a:srgbClr val="747474"/>
          </a:solidFill>
          <a:latin typeface="+mn-lt"/>
          <a:ea typeface="+mn-ea"/>
          <a:cs typeface="+mn-cs"/>
          <a:sym typeface="Helvetica Neue Light" panose="02000403000000020004" pitchFamily="2" charset="0"/>
        </a:defRPr>
      </a:lvl4pPr>
      <a:lvl5pPr marL="3175000" indent="-635000" algn="l" defTabSz="825500" rtl="0" eaLnBrk="0" fontAlgn="base" hangingPunct="0">
        <a:spcBef>
          <a:spcPts val="5900"/>
        </a:spcBef>
        <a:spcAft>
          <a:spcPct val="0"/>
        </a:spcAft>
        <a:buSzPct val="75000"/>
        <a:buFont typeface="Helvetica Neue" panose="02000503000000020004" pitchFamily="2" charset="0"/>
        <a:buChar char="•"/>
        <a:defRPr sz="5000">
          <a:solidFill>
            <a:srgbClr val="747474"/>
          </a:solidFill>
          <a:latin typeface="+mn-lt"/>
          <a:ea typeface="+mn-ea"/>
          <a:cs typeface="+mn-cs"/>
          <a:sym typeface="Helvetica Neue Light" panose="02000403000000020004" pitchFamily="2" charset="0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sz="5000" b="0" i="0" u="none" strike="noStrike" cap="none" spc="0" baseline="0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sz="5000" b="0" i="0" u="none" strike="noStrike" cap="none" spc="0" baseline="0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sz="5000" b="0" i="0" u="none" strike="noStrike" cap="none" spc="0" baseline="0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 typeface="Helvetica Neue"/>
        <a:buChar char="•"/>
        <a:tabLst/>
        <a:defRPr sz="5000" b="0" i="0" u="none" strike="noStrike" cap="none" spc="0" baseline="0">
          <a:solidFill>
            <a:srgbClr val="747474"/>
          </a:solidFill>
          <a:uFillTx/>
          <a:latin typeface="+mn-lt"/>
          <a:ea typeface="+mn-ea"/>
          <a:cs typeface="+mn-cs"/>
          <a:sym typeface="Helvetica Neue Light"/>
        </a:defRPr>
      </a:lvl9pPr>
    </p:bodyStyle>
    <p:otherStyle>
      <a:lvl1pPr marL="0" marR="0" indent="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ll for God">
            <a:extLst>
              <a:ext uri="{FF2B5EF4-FFF2-40B4-BE49-F238E27FC236}">
                <a16:creationId xmlns:a16="http://schemas.microsoft.com/office/drawing/2014/main" id="{0AA9EEDE-19D8-1AC4-6A8B-967492C03FB8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641600" y="10795000"/>
            <a:ext cx="10858500" cy="2387600"/>
          </a:xfrm>
        </p:spPr>
        <p:txBody>
          <a:bodyPr/>
          <a:lstStyle/>
          <a:p>
            <a:pPr eaLnBrk="1" hangingPunct="1"/>
            <a:r>
              <a:rPr lang="fr-FR" altLang="fr-FR" sz="10000" b="1"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All for God</a:t>
            </a:r>
          </a:p>
        </p:txBody>
      </p:sp>
      <p:pic>
        <p:nvPicPr>
          <p:cNvPr id="128" name="Image" descr="Image">
            <a:extLst>
              <a:ext uri="{FF2B5EF4-FFF2-40B4-BE49-F238E27FC236}">
                <a16:creationId xmlns:a16="http://schemas.microsoft.com/office/drawing/2014/main" id="{14F82DE0-4B09-8482-2419-A3A0673C3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8449" y="-2077219"/>
            <a:ext cx="24720898" cy="12916669"/>
          </a:xfrm>
          <a:prstGeom prst="rect">
            <a:avLst/>
          </a:prstGeom>
          <a:ln w="254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13316" name="Dan Serb DMin, PhD(c)…">
            <a:extLst>
              <a:ext uri="{FF2B5EF4-FFF2-40B4-BE49-F238E27FC236}">
                <a16:creationId xmlns:a16="http://schemas.microsoft.com/office/drawing/2014/main" id="{DD5E625F-3892-F108-7EBD-3C2168D07A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95500" y="11445875"/>
            <a:ext cx="4940300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eaLnBrk="1"/>
            <a:r>
              <a:rPr lang="fr-FR" altLang="fr-FR" sz="4500" dirty="0">
                <a:solidFill>
                  <a:srgbClr val="424242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Dan </a:t>
            </a:r>
            <a:r>
              <a:rPr lang="fr-FR" altLang="fr-FR" sz="4500" dirty="0" err="1">
                <a:solidFill>
                  <a:srgbClr val="424242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Serb</a:t>
            </a:r>
            <a:r>
              <a:rPr lang="fr-FR" altLang="fr-FR" dirty="0">
                <a:solidFill>
                  <a:srgbClr val="424242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 </a:t>
            </a:r>
            <a:r>
              <a:rPr lang="fr-FR" altLang="fr-FR" sz="3000" dirty="0" err="1">
                <a:solidFill>
                  <a:srgbClr val="424242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DMin</a:t>
            </a:r>
            <a:r>
              <a:rPr lang="fr-FR" altLang="fr-FR" sz="3000" dirty="0">
                <a:solidFill>
                  <a:srgbClr val="424242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, PhD(c)</a:t>
            </a:r>
          </a:p>
          <a:p>
            <a:pPr eaLnBrk="1"/>
            <a:r>
              <a:rPr lang="fr-FR" altLang="fr-FR" sz="3500" dirty="0">
                <a:solidFill>
                  <a:srgbClr val="424242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14 </a:t>
            </a:r>
            <a:r>
              <a:rPr lang="fr-FR" altLang="fr-FR" sz="3500" dirty="0" err="1">
                <a:solidFill>
                  <a:srgbClr val="424242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October</a:t>
            </a:r>
            <a:r>
              <a:rPr lang="fr-FR" altLang="fr-FR" sz="3500" dirty="0">
                <a:solidFill>
                  <a:srgbClr val="424242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 2023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“">
            <a:extLst>
              <a:ext uri="{FF2B5EF4-FFF2-40B4-BE49-F238E27FC236}">
                <a16:creationId xmlns:a16="http://schemas.microsoft.com/office/drawing/2014/main" id="{A21B4521-73DA-E9C7-A4DA-7A716BC6FD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9938" y="2479675"/>
            <a:ext cx="9525000" cy="1968500"/>
          </a:xfrm>
        </p:spPr>
        <p:txBody>
          <a:bodyPr>
            <a:normAutofit fontScale="90000"/>
          </a:bodyPr>
          <a:lstStyle>
            <a:lvl1pPr defTabSz="330200">
              <a:defRPr sz="280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dirty="0"/>
              <a:t>“</a:t>
            </a:r>
          </a:p>
        </p:txBody>
      </p:sp>
      <p:sp>
        <p:nvSpPr>
          <p:cNvPr id="14339" name="I encourage all of us, whatever our beliefs, to question the basic narratives of our world, to connect past developments with present concerns, and not be afraid of controversial issues.">
            <a:extLst>
              <a:ext uri="{FF2B5EF4-FFF2-40B4-BE49-F238E27FC236}">
                <a16:creationId xmlns:a16="http://schemas.microsoft.com/office/drawing/2014/main" id="{030F1ADD-9782-3BD6-7BAE-083520851A38}"/>
              </a:ext>
            </a:extLst>
          </p:cNvPr>
          <p:cNvSpPr txBox="1">
            <a:spLocks noGrp="1" noChangeArrowheads="1"/>
          </p:cNvSpPr>
          <p:nvPr>
            <p:ph type="body" sz="half" idx="1"/>
          </p:nvPr>
        </p:nvSpPr>
        <p:spPr>
          <a:xfrm>
            <a:off x="1066800" y="3124200"/>
            <a:ext cx="12520613" cy="9372600"/>
          </a:xfrm>
        </p:spPr>
        <p:txBody>
          <a:bodyPr/>
          <a:lstStyle/>
          <a:p>
            <a:pPr marL="0" indent="0" defTabSz="457200" eaLnBrk="1" hangingPunct="1">
              <a:spcBef>
                <a:spcPct val="0"/>
              </a:spcBef>
              <a:buSzTx/>
              <a:buFontTx/>
              <a:buNone/>
            </a:pPr>
            <a:r>
              <a:rPr lang="fr-FR" altLang="fr-FR" sz="60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Je nous encourage tous, quelles que soient nos croyances, à remettre en question les récits fondamentaux de notre monde, à faire le lien entre les développements passés et les préoccupations actuelles, et à ne pas avoir peur des questions controversées.</a:t>
            </a:r>
          </a:p>
        </p:txBody>
      </p:sp>
      <p:pic>
        <p:nvPicPr>
          <p:cNvPr id="14340" name="Image" descr="Image">
            <a:extLst>
              <a:ext uri="{FF2B5EF4-FFF2-40B4-BE49-F238E27FC236}">
                <a16:creationId xmlns:a16="http://schemas.microsoft.com/office/drawing/2014/main" id="{DB695BA8-A16D-9FB5-562C-EFEF9AF85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17588" y="-1422400"/>
            <a:ext cx="9140825" cy="137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4341" name="YUVAL NOAH HARARI">
            <a:extLst>
              <a:ext uri="{FF2B5EF4-FFF2-40B4-BE49-F238E27FC236}">
                <a16:creationId xmlns:a16="http://schemas.microsoft.com/office/drawing/2014/main" id="{75F82B3D-CCB6-4CA3-CC37-95FD401F4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32038" y="12350750"/>
            <a:ext cx="6511925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eaLnBrk="1"/>
            <a:r>
              <a:rPr lang="fr-FR" altLang="fr-FR" sz="4500"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YUVAL NOAH HARARI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he first responsibility of a leader is to define reality.">
            <a:extLst>
              <a:ext uri="{FF2B5EF4-FFF2-40B4-BE49-F238E27FC236}">
                <a16:creationId xmlns:a16="http://schemas.microsoft.com/office/drawing/2014/main" id="{61EAD03E-A823-918E-3435-432B98F058CA}"/>
              </a:ext>
            </a:extLst>
          </p:cNvPr>
          <p:cNvSpPr txBox="1"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 defTabSz="457200" eaLnBrk="1" hangingPunct="1">
              <a:spcBef>
                <a:spcPct val="0"/>
              </a:spcBef>
              <a:buSzTx/>
              <a:buFontTx/>
              <a:buNone/>
            </a:pPr>
            <a:r>
              <a:rPr lang="fr-FR" altLang="fr-FR" sz="60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La première responsabilité d'un dirigeant est de décrire la réalité.</a:t>
            </a:r>
          </a:p>
        </p:txBody>
      </p:sp>
      <p:pic>
        <p:nvPicPr>
          <p:cNvPr id="15363" name="Image" descr="Image">
            <a:extLst>
              <a:ext uri="{FF2B5EF4-FFF2-40B4-BE49-F238E27FC236}">
                <a16:creationId xmlns:a16="http://schemas.microsoft.com/office/drawing/2014/main" id="{E3A6637D-A3DE-386F-E5AE-C7EE1B997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91800" y="2759075"/>
            <a:ext cx="11079163" cy="830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5364" name="MAX DE PREE">
            <a:extLst>
              <a:ext uri="{FF2B5EF4-FFF2-40B4-BE49-F238E27FC236}">
                <a16:creationId xmlns:a16="http://schemas.microsoft.com/office/drawing/2014/main" id="{FA2BBAAD-9B8A-DCB1-AA9D-B54A6A27B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39863" y="11360150"/>
            <a:ext cx="3983037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eaLnBrk="1"/>
            <a:r>
              <a:rPr lang="fr-FR" altLang="fr-FR" sz="4500"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MAX DE PREE</a:t>
            </a:r>
          </a:p>
        </p:txBody>
      </p:sp>
      <p:sp>
        <p:nvSpPr>
          <p:cNvPr id="4" name="“">
            <a:extLst>
              <a:ext uri="{FF2B5EF4-FFF2-40B4-BE49-F238E27FC236}">
                <a16:creationId xmlns:a16="http://schemas.microsoft.com/office/drawing/2014/main" id="{2D18D99A-CF35-B459-4A3E-5CA469B66C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9938" y="2479675"/>
            <a:ext cx="9525000" cy="1968500"/>
          </a:xfrm>
        </p:spPr>
        <p:txBody>
          <a:bodyPr>
            <a:normAutofit fontScale="90000"/>
          </a:bodyPr>
          <a:lstStyle>
            <a:lvl1pPr defTabSz="330200">
              <a:defRPr sz="280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dirty="0"/>
              <a:t>“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we live in a desensitising world where…">
            <a:extLst>
              <a:ext uri="{FF2B5EF4-FFF2-40B4-BE49-F238E27FC236}">
                <a16:creationId xmlns:a16="http://schemas.microsoft.com/office/drawing/2014/main" id="{ED7101D1-FB6F-0D11-EB0A-BDF97A17A1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6800" y="469900"/>
            <a:ext cx="10972800" cy="1968500"/>
          </a:xfrm>
        </p:spPr>
        <p:txBody>
          <a:bodyPr>
            <a:normAutofit/>
          </a:bodyPr>
          <a:lstStyle/>
          <a:p>
            <a:pPr defTabSz="425195" eaLnBrk="1" fontAlgn="auto" hangingPunct="1">
              <a:spcBef>
                <a:spcPts val="0"/>
              </a:spcBef>
              <a:spcAft>
                <a:spcPts val="0"/>
              </a:spcAft>
              <a:defRPr sz="5580">
                <a:solidFill>
                  <a:srgbClr val="941100"/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rPr lang="fr-FR" sz="5580" dirty="0">
                <a:solidFill>
                  <a:srgbClr val="941100"/>
                </a:solidFill>
                <a:latin typeface="Palatino"/>
                <a:ea typeface="Palatino"/>
                <a:cs typeface="Palatino"/>
                <a:sym typeface="Palatino"/>
              </a:rPr>
              <a:t>nous vivons dans un monde </a:t>
            </a:r>
            <a:r>
              <a:rPr lang="fr-FR" sz="5580" i="1" dirty="0">
                <a:solidFill>
                  <a:srgbClr val="941100"/>
                </a:solidFill>
                <a:latin typeface="Palatino"/>
                <a:ea typeface="Palatino"/>
                <a:cs typeface="Palatino"/>
                <a:sym typeface="Palatino"/>
              </a:rPr>
              <a:t>désensibilisé</a:t>
            </a:r>
            <a:r>
              <a:rPr lang="fr-FR" sz="5580" dirty="0">
                <a:solidFill>
                  <a:srgbClr val="941100"/>
                </a:solidFill>
                <a:latin typeface="Palatino"/>
                <a:ea typeface="Palatino"/>
                <a:cs typeface="Palatino"/>
                <a:sym typeface="Palatino"/>
              </a:rPr>
              <a:t> où...</a:t>
            </a:r>
            <a:endParaRPr sz="5580" dirty="0">
              <a:solidFill>
                <a:srgbClr val="941100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16387" name="Image" descr="Image">
            <a:extLst>
              <a:ext uri="{FF2B5EF4-FFF2-40B4-BE49-F238E27FC236}">
                <a16:creationId xmlns:a16="http://schemas.microsoft.com/office/drawing/2014/main" id="{C6C2B8D5-9D06-2CB6-598D-0BA9F0835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12625" y="3384550"/>
            <a:ext cx="12350750" cy="694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we live in a desensitising world where…">
            <a:extLst>
              <a:ext uri="{FF2B5EF4-FFF2-40B4-BE49-F238E27FC236}">
                <a16:creationId xmlns:a16="http://schemas.microsoft.com/office/drawing/2014/main" id="{6C1070B6-997D-4F73-4BDE-8D7D6D35DD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6800" y="469900"/>
            <a:ext cx="10972800" cy="1968500"/>
          </a:xfrm>
        </p:spPr>
        <p:txBody>
          <a:bodyPr>
            <a:normAutofit/>
          </a:bodyPr>
          <a:lstStyle/>
          <a:p>
            <a:pPr defTabSz="425195" eaLnBrk="1" fontAlgn="auto" hangingPunct="1">
              <a:spcBef>
                <a:spcPts val="0"/>
              </a:spcBef>
              <a:spcAft>
                <a:spcPts val="0"/>
              </a:spcAft>
              <a:defRPr sz="5580">
                <a:solidFill>
                  <a:srgbClr val="941100"/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rPr lang="fr-FR" sz="5580" dirty="0">
                <a:solidFill>
                  <a:srgbClr val="941100"/>
                </a:solidFill>
                <a:latin typeface="Palatino"/>
                <a:ea typeface="Palatino"/>
                <a:cs typeface="Palatino"/>
                <a:sym typeface="Palatino"/>
              </a:rPr>
              <a:t>nous vivons dans un monde </a:t>
            </a:r>
            <a:r>
              <a:rPr lang="fr-FR" sz="5580" i="1" dirty="0">
                <a:solidFill>
                  <a:srgbClr val="941100"/>
                </a:solidFill>
                <a:latin typeface="Palatino"/>
                <a:ea typeface="Palatino"/>
                <a:cs typeface="Palatino"/>
                <a:sym typeface="Palatino"/>
              </a:rPr>
              <a:t>désensibilisé</a:t>
            </a:r>
            <a:r>
              <a:rPr lang="fr-FR" sz="5580" dirty="0">
                <a:solidFill>
                  <a:srgbClr val="941100"/>
                </a:solidFill>
                <a:latin typeface="Palatino"/>
                <a:ea typeface="Palatino"/>
                <a:cs typeface="Palatino"/>
                <a:sym typeface="Palatino"/>
              </a:rPr>
              <a:t> où...</a:t>
            </a:r>
            <a:endParaRPr sz="5580" dirty="0">
              <a:solidFill>
                <a:srgbClr val="941100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45" name="normal is redefined">
            <a:extLst>
              <a:ext uri="{FF2B5EF4-FFF2-40B4-BE49-F238E27FC236}">
                <a16:creationId xmlns:a16="http://schemas.microsoft.com/office/drawing/2014/main" id="{1C5ED9E1-10E5-62E2-7758-AD4C9ABAFEA5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1066800" y="3124200"/>
            <a:ext cx="10850563" cy="9372600"/>
          </a:xfrm>
        </p:spPr>
        <p:txBody>
          <a:bodyPr>
            <a:normAutofit/>
          </a:bodyPr>
          <a:lstStyle/>
          <a:p>
            <a:pPr marL="0" indent="0" defTabSz="425195" eaLnBrk="1" fontAlgn="auto" hangingPunct="1">
              <a:spcBef>
                <a:spcPts val="0"/>
              </a:spcBef>
              <a:spcAft>
                <a:spcPts val="0"/>
              </a:spcAft>
              <a:buSzTx/>
              <a:buFontTx/>
              <a:buNone/>
              <a:defRPr sz="111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fr-FR" sz="5580" i="1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la normalité </a:t>
            </a:r>
            <a:r>
              <a:rPr lang="fr-FR" sz="5580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est redéfinie</a:t>
            </a:r>
            <a:endParaRPr sz="5580" dirty="0">
              <a:solidFill>
                <a:srgbClr val="000000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marL="0" indent="0" defTabSz="425195" eaLnBrk="1" fontAlgn="auto" hangingPunct="1">
              <a:spcBef>
                <a:spcPts val="0"/>
              </a:spcBef>
              <a:spcAft>
                <a:spcPts val="0"/>
              </a:spcAft>
              <a:buSzTx/>
              <a:buFontTx/>
              <a:buNone/>
              <a:defRPr sz="5580" i="1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defRPr>
            </a:pPr>
            <a:endParaRPr sz="5580" i="1" dirty="0">
              <a:solidFill>
                <a:srgbClr val="000000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marL="0" indent="0" defTabSz="425195" eaLnBrk="1" fontAlgn="auto" hangingPunct="1">
              <a:spcBef>
                <a:spcPts val="0"/>
              </a:spcBef>
              <a:spcAft>
                <a:spcPts val="0"/>
              </a:spcAft>
              <a:buSzTx/>
              <a:buFontTx/>
              <a:buNone/>
              <a:defRPr sz="5580" i="1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defRPr>
            </a:pPr>
            <a:endParaRPr sz="5580" i="1" dirty="0">
              <a:solidFill>
                <a:srgbClr val="000000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marL="0" indent="0" defTabSz="425195" eaLnBrk="1" fontAlgn="auto" hangingPunct="1">
              <a:spcBef>
                <a:spcPts val="0"/>
              </a:spcBef>
              <a:spcAft>
                <a:spcPts val="0"/>
              </a:spcAft>
              <a:buSzTx/>
              <a:buFontTx/>
              <a:buNone/>
              <a:defRPr sz="5580" i="1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defRPr>
            </a:pPr>
            <a:endParaRPr sz="5580" i="1" dirty="0">
              <a:solidFill>
                <a:srgbClr val="000000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marL="0" indent="0" defTabSz="425195" eaLnBrk="1" fontAlgn="auto" hangingPunct="1">
              <a:spcBef>
                <a:spcPts val="0"/>
              </a:spcBef>
              <a:spcAft>
                <a:spcPts val="0"/>
              </a:spcAft>
              <a:buSzTx/>
              <a:buFontTx/>
              <a:buNone/>
              <a:defRPr sz="5580" i="1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defRPr>
            </a:pPr>
            <a:endParaRPr sz="5580" i="1" dirty="0">
              <a:solidFill>
                <a:srgbClr val="000000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marL="0" indent="0" defTabSz="425195" eaLnBrk="1" fontAlgn="auto" hangingPunct="1">
              <a:spcBef>
                <a:spcPts val="0"/>
              </a:spcBef>
              <a:spcAft>
                <a:spcPts val="0"/>
              </a:spcAft>
              <a:buSzTx/>
              <a:buFontTx/>
              <a:buNone/>
              <a:defRPr sz="5580" i="1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defRPr>
            </a:pPr>
            <a:endParaRPr sz="5580" i="1" dirty="0">
              <a:solidFill>
                <a:srgbClr val="000000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marL="0" indent="0" defTabSz="425195" eaLnBrk="1" fontAlgn="auto" hangingPunct="1">
              <a:spcBef>
                <a:spcPts val="0"/>
              </a:spcBef>
              <a:spcAft>
                <a:spcPts val="0"/>
              </a:spcAft>
              <a:buSzTx/>
              <a:buFontTx/>
              <a:buNone/>
              <a:defRPr sz="5580" i="1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defRPr>
            </a:pPr>
            <a:endParaRPr sz="5580" i="1" dirty="0">
              <a:solidFill>
                <a:srgbClr val="000000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marL="0" indent="0" defTabSz="425195" eaLnBrk="1" fontAlgn="auto" hangingPunct="1">
              <a:spcBef>
                <a:spcPts val="0"/>
              </a:spcBef>
              <a:spcAft>
                <a:spcPts val="0"/>
              </a:spcAft>
              <a:buSzTx/>
              <a:buFontTx/>
              <a:buNone/>
              <a:defRPr sz="5580" i="1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defRPr>
            </a:pPr>
            <a:endParaRPr sz="5580" i="1" dirty="0">
              <a:solidFill>
                <a:srgbClr val="000000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17412" name="Image" descr="Image">
            <a:extLst>
              <a:ext uri="{FF2B5EF4-FFF2-40B4-BE49-F238E27FC236}">
                <a16:creationId xmlns:a16="http://schemas.microsoft.com/office/drawing/2014/main" id="{C0BF3BF4-CC31-0224-E5EF-7E13E7FFD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12625" y="3384550"/>
            <a:ext cx="12350750" cy="694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we live in a desensitising world where…">
            <a:extLst>
              <a:ext uri="{FF2B5EF4-FFF2-40B4-BE49-F238E27FC236}">
                <a16:creationId xmlns:a16="http://schemas.microsoft.com/office/drawing/2014/main" id="{80937BB8-E751-20FE-A016-625B57BEF8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6800" y="469900"/>
            <a:ext cx="10972800" cy="1968500"/>
          </a:xfrm>
        </p:spPr>
        <p:txBody>
          <a:bodyPr>
            <a:normAutofit/>
          </a:bodyPr>
          <a:lstStyle/>
          <a:p>
            <a:pPr defTabSz="425195" eaLnBrk="1" fontAlgn="auto" hangingPunct="1">
              <a:spcBef>
                <a:spcPts val="0"/>
              </a:spcBef>
              <a:spcAft>
                <a:spcPts val="0"/>
              </a:spcAft>
              <a:defRPr sz="5580">
                <a:solidFill>
                  <a:srgbClr val="941100"/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rPr lang="fr-FR" sz="5580" dirty="0">
                <a:solidFill>
                  <a:srgbClr val="941100"/>
                </a:solidFill>
                <a:latin typeface="Palatino"/>
                <a:ea typeface="Palatino"/>
                <a:cs typeface="Palatino"/>
                <a:sym typeface="Palatino"/>
              </a:rPr>
              <a:t>nous vivons dans un monde </a:t>
            </a:r>
            <a:r>
              <a:rPr lang="fr-FR" sz="5580" i="1" dirty="0">
                <a:solidFill>
                  <a:srgbClr val="941100"/>
                </a:solidFill>
                <a:latin typeface="Palatino"/>
                <a:ea typeface="Palatino"/>
                <a:cs typeface="Palatino"/>
                <a:sym typeface="Palatino"/>
              </a:rPr>
              <a:t>désensibilisé</a:t>
            </a:r>
            <a:r>
              <a:rPr lang="fr-FR" sz="5580" dirty="0">
                <a:solidFill>
                  <a:srgbClr val="941100"/>
                </a:solidFill>
                <a:latin typeface="Palatino"/>
                <a:ea typeface="Palatino"/>
                <a:cs typeface="Palatino"/>
                <a:sym typeface="Palatino"/>
              </a:rPr>
              <a:t> où...</a:t>
            </a:r>
            <a:endParaRPr sz="5580" dirty="0">
              <a:solidFill>
                <a:srgbClr val="941100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49" name="normal is redefined…">
            <a:extLst>
              <a:ext uri="{FF2B5EF4-FFF2-40B4-BE49-F238E27FC236}">
                <a16:creationId xmlns:a16="http://schemas.microsoft.com/office/drawing/2014/main" id="{7F2A326F-9FF7-A130-A07C-9F8AADF6CFDE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1066800" y="3124200"/>
            <a:ext cx="10850563" cy="9372600"/>
          </a:xfrm>
        </p:spPr>
        <p:txBody>
          <a:bodyPr>
            <a:normAutofit/>
          </a:bodyPr>
          <a:lstStyle/>
          <a:p>
            <a:pPr marL="0" indent="0" defTabSz="425195" eaLnBrk="1" fontAlgn="auto" hangingPunct="1">
              <a:spcBef>
                <a:spcPts val="0"/>
              </a:spcBef>
              <a:spcAft>
                <a:spcPts val="0"/>
              </a:spcAft>
              <a:buSzTx/>
              <a:buFontTx/>
              <a:buNone/>
              <a:defRPr sz="111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fr-FR" sz="5580" i="1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la normalité </a:t>
            </a:r>
            <a:r>
              <a:rPr lang="fr-FR" sz="5580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est redéfinie</a:t>
            </a:r>
          </a:p>
          <a:p>
            <a:pPr marL="0" indent="0" defTabSz="425195" eaLnBrk="1" fontAlgn="auto" hangingPunct="1">
              <a:spcBef>
                <a:spcPts val="0"/>
              </a:spcBef>
              <a:spcAft>
                <a:spcPts val="0"/>
              </a:spcAft>
              <a:buSzTx/>
              <a:buFontTx/>
              <a:buNone/>
              <a:defRPr sz="111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5580" dirty="0">
              <a:solidFill>
                <a:srgbClr val="000000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marL="0" indent="0" defTabSz="425195" eaLnBrk="1" fontAlgn="auto" hangingPunct="1">
              <a:spcBef>
                <a:spcPts val="0"/>
              </a:spcBef>
              <a:spcAft>
                <a:spcPts val="0"/>
              </a:spcAft>
              <a:buSzTx/>
              <a:buFontTx/>
              <a:buNone/>
              <a:defRPr sz="111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fr-FR" sz="5580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les frontières de la </a:t>
            </a:r>
            <a:r>
              <a:rPr lang="fr-FR" sz="5580" i="1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vérité</a:t>
            </a:r>
            <a:r>
              <a:rPr lang="fr-FR" sz="5580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 se heurtent aux frontières de l'</a:t>
            </a:r>
            <a:r>
              <a:rPr lang="fr-FR" sz="5580" i="1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identité</a:t>
            </a:r>
            <a:endParaRPr sz="5580" i="1" dirty="0">
              <a:solidFill>
                <a:srgbClr val="000000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marL="0" indent="0" defTabSz="425195" eaLnBrk="1" fontAlgn="auto" hangingPunct="1">
              <a:spcBef>
                <a:spcPts val="0"/>
              </a:spcBef>
              <a:spcAft>
                <a:spcPts val="0"/>
              </a:spcAft>
              <a:buSzTx/>
              <a:buFontTx/>
              <a:buNone/>
              <a:defRPr sz="111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5580" dirty="0">
              <a:solidFill>
                <a:srgbClr val="000000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marL="0" indent="0" defTabSz="425195" eaLnBrk="1" fontAlgn="auto" hangingPunct="1">
              <a:spcBef>
                <a:spcPts val="0"/>
              </a:spcBef>
              <a:spcAft>
                <a:spcPts val="0"/>
              </a:spcAft>
              <a:buSzTx/>
              <a:buFontTx/>
              <a:buNone/>
              <a:defRPr sz="111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5580" dirty="0">
              <a:solidFill>
                <a:srgbClr val="000000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marL="0" indent="0" defTabSz="425195" eaLnBrk="1" fontAlgn="auto" hangingPunct="1">
              <a:spcBef>
                <a:spcPts val="0"/>
              </a:spcBef>
              <a:spcAft>
                <a:spcPts val="0"/>
              </a:spcAft>
              <a:buSzTx/>
              <a:buFontTx/>
              <a:buNone/>
              <a:defRPr sz="111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5580" dirty="0">
              <a:solidFill>
                <a:srgbClr val="000000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marL="0" indent="0" defTabSz="425195" eaLnBrk="1" fontAlgn="auto" hangingPunct="1">
              <a:spcBef>
                <a:spcPts val="0"/>
              </a:spcBef>
              <a:spcAft>
                <a:spcPts val="0"/>
              </a:spcAft>
              <a:buSzTx/>
              <a:buFontTx/>
              <a:buNone/>
              <a:defRPr sz="111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5580" dirty="0">
              <a:solidFill>
                <a:srgbClr val="000000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18436" name="Image" descr="Image">
            <a:extLst>
              <a:ext uri="{FF2B5EF4-FFF2-40B4-BE49-F238E27FC236}">
                <a16:creationId xmlns:a16="http://schemas.microsoft.com/office/drawing/2014/main" id="{A80ED5CD-B894-1048-50D8-B96B1BB68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12625" y="3384550"/>
            <a:ext cx="12350750" cy="694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we live in a desensitising world where…">
            <a:extLst>
              <a:ext uri="{FF2B5EF4-FFF2-40B4-BE49-F238E27FC236}">
                <a16:creationId xmlns:a16="http://schemas.microsoft.com/office/drawing/2014/main" id="{2C90C5A1-8299-15C1-C1BF-ADC0E6FA05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6800" y="469900"/>
            <a:ext cx="10972800" cy="1968500"/>
          </a:xfrm>
        </p:spPr>
        <p:txBody>
          <a:bodyPr>
            <a:normAutofit/>
          </a:bodyPr>
          <a:lstStyle/>
          <a:p>
            <a:pPr defTabSz="425195" eaLnBrk="1" fontAlgn="auto" hangingPunct="1">
              <a:spcBef>
                <a:spcPts val="0"/>
              </a:spcBef>
              <a:spcAft>
                <a:spcPts val="0"/>
              </a:spcAft>
              <a:defRPr sz="5580">
                <a:solidFill>
                  <a:srgbClr val="941100"/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rPr lang="fr-FR" sz="5580" dirty="0">
                <a:solidFill>
                  <a:srgbClr val="941100"/>
                </a:solidFill>
                <a:latin typeface="Palatino"/>
                <a:ea typeface="Palatino"/>
                <a:cs typeface="Palatino"/>
                <a:sym typeface="Palatino"/>
              </a:rPr>
              <a:t>nous vivons dans un monde </a:t>
            </a:r>
            <a:r>
              <a:rPr lang="fr-FR" sz="5580" i="1" dirty="0">
                <a:solidFill>
                  <a:srgbClr val="941100"/>
                </a:solidFill>
                <a:latin typeface="Palatino"/>
                <a:ea typeface="Palatino"/>
                <a:cs typeface="Palatino"/>
                <a:sym typeface="Palatino"/>
              </a:rPr>
              <a:t>désensibilisé</a:t>
            </a:r>
            <a:r>
              <a:rPr lang="fr-FR" sz="5580" dirty="0">
                <a:solidFill>
                  <a:srgbClr val="941100"/>
                </a:solidFill>
                <a:latin typeface="Palatino"/>
                <a:ea typeface="Palatino"/>
                <a:cs typeface="Palatino"/>
                <a:sym typeface="Palatino"/>
              </a:rPr>
              <a:t> où...</a:t>
            </a:r>
            <a:endParaRPr sz="5580" dirty="0">
              <a:solidFill>
                <a:srgbClr val="941100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53" name="normal is redefined…">
            <a:extLst>
              <a:ext uri="{FF2B5EF4-FFF2-40B4-BE49-F238E27FC236}">
                <a16:creationId xmlns:a16="http://schemas.microsoft.com/office/drawing/2014/main" id="{830D4B56-A19D-B667-C174-2D32DBC623FA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1066800" y="3124200"/>
            <a:ext cx="10850563" cy="9372600"/>
          </a:xfrm>
        </p:spPr>
        <p:txBody>
          <a:bodyPr>
            <a:normAutofit/>
          </a:bodyPr>
          <a:lstStyle/>
          <a:p>
            <a:pPr marL="0" indent="0" defTabSz="425195" eaLnBrk="1" fontAlgn="auto" hangingPunct="1">
              <a:spcBef>
                <a:spcPts val="0"/>
              </a:spcBef>
              <a:spcAft>
                <a:spcPts val="0"/>
              </a:spcAft>
              <a:buSzTx/>
              <a:buFontTx/>
              <a:buNone/>
              <a:defRPr sz="111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fr-FR" sz="5580" i="1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la normalité </a:t>
            </a:r>
            <a:r>
              <a:rPr lang="fr-FR" sz="5580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est redéfinie</a:t>
            </a:r>
          </a:p>
          <a:p>
            <a:pPr marL="0" indent="0" defTabSz="425195" eaLnBrk="1" fontAlgn="auto" hangingPunct="1">
              <a:spcBef>
                <a:spcPts val="0"/>
              </a:spcBef>
              <a:spcAft>
                <a:spcPts val="0"/>
              </a:spcAft>
              <a:buSzTx/>
              <a:buFontTx/>
              <a:buNone/>
              <a:defRPr sz="111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lang="fr-FR" sz="5580" dirty="0">
              <a:solidFill>
                <a:srgbClr val="000000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marL="0" indent="0" defTabSz="425195" eaLnBrk="1" fontAlgn="auto" hangingPunct="1">
              <a:spcBef>
                <a:spcPts val="0"/>
              </a:spcBef>
              <a:spcAft>
                <a:spcPts val="0"/>
              </a:spcAft>
              <a:buSzTx/>
              <a:buFontTx/>
              <a:buNone/>
              <a:defRPr sz="111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fr-FR" sz="5580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les frontières de la </a:t>
            </a:r>
            <a:r>
              <a:rPr lang="fr-FR" sz="5580" i="1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vérité</a:t>
            </a:r>
            <a:r>
              <a:rPr lang="fr-FR" sz="5580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 se heurtent aux frontières de l'</a:t>
            </a:r>
            <a:r>
              <a:rPr lang="fr-FR" sz="5580" i="1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identité</a:t>
            </a:r>
          </a:p>
          <a:p>
            <a:pPr marL="0" indent="0" defTabSz="425195" eaLnBrk="1" fontAlgn="auto" hangingPunct="1">
              <a:spcBef>
                <a:spcPts val="0"/>
              </a:spcBef>
              <a:spcAft>
                <a:spcPts val="0"/>
              </a:spcAft>
              <a:buSzTx/>
              <a:buFontTx/>
              <a:buNone/>
              <a:defRPr sz="111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5580" dirty="0">
              <a:solidFill>
                <a:srgbClr val="000000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marL="0" indent="0" defTabSz="425195" eaLnBrk="1" fontAlgn="auto" hangingPunct="1">
              <a:spcBef>
                <a:spcPts val="0"/>
              </a:spcBef>
              <a:spcAft>
                <a:spcPts val="0"/>
              </a:spcAft>
              <a:buSzTx/>
              <a:buFontTx/>
              <a:buNone/>
              <a:defRPr sz="111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fr-FR" sz="5580" i="1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l'éthique situationnelle </a:t>
            </a:r>
            <a:r>
              <a:rPr lang="fr-FR" sz="5580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compose le </a:t>
            </a:r>
            <a:r>
              <a:rPr lang="fr-FR" sz="5580" i="1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dilemme du placement moral arbitraire</a:t>
            </a:r>
            <a:r>
              <a:rPr sz="5580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  </a:t>
            </a:r>
          </a:p>
          <a:p>
            <a:pPr marL="0" indent="0" defTabSz="425195" eaLnBrk="1" fontAlgn="auto" hangingPunct="1">
              <a:spcBef>
                <a:spcPts val="0"/>
              </a:spcBef>
              <a:spcAft>
                <a:spcPts val="0"/>
              </a:spcAft>
              <a:buSzTx/>
              <a:buFontTx/>
              <a:buNone/>
              <a:defRPr sz="111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5580" dirty="0">
              <a:solidFill>
                <a:srgbClr val="000000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19460" name="Image" descr="Image">
            <a:extLst>
              <a:ext uri="{FF2B5EF4-FFF2-40B4-BE49-F238E27FC236}">
                <a16:creationId xmlns:a16="http://schemas.microsoft.com/office/drawing/2014/main" id="{C55B3F58-152E-A3D4-F0FF-501A3C965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12625" y="3384550"/>
            <a:ext cx="12350750" cy="694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we live in a desensitising world where…">
            <a:extLst>
              <a:ext uri="{FF2B5EF4-FFF2-40B4-BE49-F238E27FC236}">
                <a16:creationId xmlns:a16="http://schemas.microsoft.com/office/drawing/2014/main" id="{7BBEB55C-40A1-D018-1CF4-41A9CBE17AC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6800" y="469900"/>
            <a:ext cx="10972800" cy="1968500"/>
          </a:xfrm>
        </p:spPr>
        <p:txBody>
          <a:bodyPr>
            <a:normAutofit/>
          </a:bodyPr>
          <a:lstStyle/>
          <a:p>
            <a:pPr defTabSz="425195" eaLnBrk="1" fontAlgn="auto" hangingPunct="1">
              <a:spcBef>
                <a:spcPts val="0"/>
              </a:spcBef>
              <a:spcAft>
                <a:spcPts val="0"/>
              </a:spcAft>
              <a:defRPr sz="5580">
                <a:solidFill>
                  <a:srgbClr val="941100"/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rPr lang="fr-FR" sz="5580" dirty="0">
                <a:solidFill>
                  <a:srgbClr val="941100"/>
                </a:solidFill>
                <a:latin typeface="Palatino"/>
                <a:ea typeface="Palatino"/>
                <a:cs typeface="Palatino"/>
                <a:sym typeface="Palatino"/>
              </a:rPr>
              <a:t>nous vivons dans un monde </a:t>
            </a:r>
            <a:r>
              <a:rPr lang="fr-FR" sz="5580" i="1" dirty="0">
                <a:solidFill>
                  <a:srgbClr val="941100"/>
                </a:solidFill>
                <a:latin typeface="Palatino"/>
                <a:ea typeface="Palatino"/>
                <a:cs typeface="Palatino"/>
                <a:sym typeface="Palatino"/>
              </a:rPr>
              <a:t>désensibilisé</a:t>
            </a:r>
            <a:r>
              <a:rPr lang="fr-FR" sz="5580" dirty="0">
                <a:solidFill>
                  <a:srgbClr val="941100"/>
                </a:solidFill>
                <a:latin typeface="Palatino"/>
                <a:ea typeface="Palatino"/>
                <a:cs typeface="Palatino"/>
                <a:sym typeface="Palatino"/>
              </a:rPr>
              <a:t> où...</a:t>
            </a:r>
            <a:endParaRPr sz="5580" dirty="0">
              <a:solidFill>
                <a:srgbClr val="941100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157" name="normal is redefined…">
            <a:extLst>
              <a:ext uri="{FF2B5EF4-FFF2-40B4-BE49-F238E27FC236}">
                <a16:creationId xmlns:a16="http://schemas.microsoft.com/office/drawing/2014/main" id="{2EDD91DA-5B4C-9017-330E-7FEAC88807E4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1066800" y="3124200"/>
            <a:ext cx="10850563" cy="9372600"/>
          </a:xfrm>
        </p:spPr>
        <p:txBody>
          <a:bodyPr>
            <a:normAutofit lnSpcReduction="10000"/>
          </a:bodyPr>
          <a:lstStyle/>
          <a:p>
            <a:pPr marL="0" indent="0" defTabSz="425195" eaLnBrk="1" fontAlgn="auto" hangingPunct="1">
              <a:spcBef>
                <a:spcPts val="0"/>
              </a:spcBef>
              <a:spcAft>
                <a:spcPts val="0"/>
              </a:spcAft>
              <a:buSzTx/>
              <a:buFontTx/>
              <a:buNone/>
              <a:defRPr sz="111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fr-FR" sz="5580" i="1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la normalité </a:t>
            </a:r>
            <a:r>
              <a:rPr lang="fr-FR" sz="5580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est redéfinie</a:t>
            </a:r>
          </a:p>
          <a:p>
            <a:pPr marL="0" indent="0" defTabSz="425195" eaLnBrk="1" fontAlgn="auto" hangingPunct="1">
              <a:spcBef>
                <a:spcPts val="0"/>
              </a:spcBef>
              <a:spcAft>
                <a:spcPts val="0"/>
              </a:spcAft>
              <a:buSzTx/>
              <a:buFontTx/>
              <a:buNone/>
              <a:defRPr sz="111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lang="fr-FR" sz="5580" dirty="0">
              <a:solidFill>
                <a:srgbClr val="000000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marL="0" indent="0" defTabSz="425195" eaLnBrk="1" fontAlgn="auto" hangingPunct="1">
              <a:spcBef>
                <a:spcPts val="0"/>
              </a:spcBef>
              <a:spcAft>
                <a:spcPts val="0"/>
              </a:spcAft>
              <a:buSzTx/>
              <a:buFontTx/>
              <a:buNone/>
              <a:defRPr sz="111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fr-FR" sz="5580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les frontières de la </a:t>
            </a:r>
            <a:r>
              <a:rPr lang="fr-FR" sz="5580" i="1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vérité</a:t>
            </a:r>
            <a:r>
              <a:rPr lang="fr-FR" sz="5580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 se heurtent aux frontières de l'</a:t>
            </a:r>
            <a:r>
              <a:rPr lang="fr-FR" sz="5580" i="1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identité</a:t>
            </a:r>
          </a:p>
          <a:p>
            <a:pPr marL="0" indent="0" defTabSz="425195" eaLnBrk="1" fontAlgn="auto" hangingPunct="1">
              <a:spcBef>
                <a:spcPts val="0"/>
              </a:spcBef>
              <a:spcAft>
                <a:spcPts val="0"/>
              </a:spcAft>
              <a:buSzTx/>
              <a:buFontTx/>
              <a:buNone/>
              <a:defRPr sz="111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lang="fr-FR" sz="5580" dirty="0">
              <a:solidFill>
                <a:srgbClr val="000000"/>
              </a:solidFill>
              <a:latin typeface="Palatino"/>
              <a:ea typeface="Palatino"/>
              <a:cs typeface="Palatino"/>
              <a:sym typeface="Palatino"/>
            </a:endParaRPr>
          </a:p>
          <a:p>
            <a:pPr marL="0" indent="0" defTabSz="425195" eaLnBrk="1" fontAlgn="auto" hangingPunct="1">
              <a:spcBef>
                <a:spcPts val="0"/>
              </a:spcBef>
              <a:spcAft>
                <a:spcPts val="0"/>
              </a:spcAft>
              <a:buSzTx/>
              <a:buFontTx/>
              <a:buNone/>
              <a:defRPr sz="111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fr-FR" sz="5580" i="1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l'éthique situationnelle </a:t>
            </a:r>
            <a:r>
              <a:rPr lang="fr-FR" sz="5580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compose le </a:t>
            </a:r>
            <a:r>
              <a:rPr lang="fr-FR" sz="5580" i="1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dilemme du placement moral arbitraire</a:t>
            </a:r>
            <a:r>
              <a:rPr lang="fr-FR" sz="5580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  </a:t>
            </a:r>
          </a:p>
          <a:p>
            <a:pPr marL="0" indent="0" defTabSz="425195" eaLnBrk="1" fontAlgn="auto" hangingPunct="1">
              <a:spcBef>
                <a:spcPts val="0"/>
              </a:spcBef>
              <a:spcAft>
                <a:spcPts val="0"/>
              </a:spcAft>
              <a:buSzTx/>
              <a:buFontTx/>
              <a:buNone/>
              <a:defRPr sz="111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5580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  </a:t>
            </a:r>
          </a:p>
          <a:p>
            <a:pPr marL="0" indent="0" defTabSz="425195" eaLnBrk="1" fontAlgn="auto" hangingPunct="1">
              <a:spcBef>
                <a:spcPts val="0"/>
              </a:spcBef>
              <a:spcAft>
                <a:spcPts val="0"/>
              </a:spcAft>
              <a:buSzTx/>
              <a:buFontTx/>
              <a:buNone/>
              <a:defRPr sz="1116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fr-FR" sz="5580" i="1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le </a:t>
            </a:r>
            <a:r>
              <a:rPr sz="5580" i="1" dirty="0" err="1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dout</a:t>
            </a:r>
            <a:r>
              <a:rPr lang="fr-FR" sz="5580" i="1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e </a:t>
            </a:r>
            <a:r>
              <a:rPr lang="fr-FR" sz="5580" dirty="0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est nécessaire</a:t>
            </a:r>
            <a:endParaRPr sz="5580" dirty="0">
              <a:solidFill>
                <a:srgbClr val="000000"/>
              </a:solidFill>
              <a:latin typeface="Palatino"/>
              <a:ea typeface="Palatino"/>
              <a:cs typeface="Palatino"/>
              <a:sym typeface="Palatino"/>
            </a:endParaRPr>
          </a:p>
        </p:txBody>
      </p:sp>
      <p:pic>
        <p:nvPicPr>
          <p:cNvPr id="20484" name="Image" descr="Image">
            <a:extLst>
              <a:ext uri="{FF2B5EF4-FFF2-40B4-BE49-F238E27FC236}">
                <a16:creationId xmlns:a16="http://schemas.microsoft.com/office/drawing/2014/main" id="{EB5255F1-4BC3-70F2-D9DB-5EF9759D7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12625" y="3384550"/>
            <a:ext cx="12350750" cy="694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+/- 70% of youth have left the church">
            <a:extLst>
              <a:ext uri="{FF2B5EF4-FFF2-40B4-BE49-F238E27FC236}">
                <a16:creationId xmlns:a16="http://schemas.microsoft.com/office/drawing/2014/main" id="{9EE3E0AF-99EA-E8A3-A421-FE4EB9FF5B0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990600" y="463550"/>
            <a:ext cx="15195550" cy="1968500"/>
          </a:xfrm>
        </p:spPr>
        <p:txBody>
          <a:bodyPr/>
          <a:lstStyle/>
          <a:p>
            <a:pPr eaLnBrk="1" hangingPunct="1"/>
            <a:r>
              <a:rPr lang="fr-FR" altLang="fr-FR" dirty="0">
                <a:solidFill>
                  <a:srgbClr val="9411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+/- 70% des jeunes ont quitté l'Eglise</a:t>
            </a:r>
          </a:p>
        </p:txBody>
      </p:sp>
      <p:pic>
        <p:nvPicPr>
          <p:cNvPr id="21507" name="Image" descr="Image">
            <a:extLst>
              <a:ext uri="{FF2B5EF4-FFF2-40B4-BE49-F238E27FC236}">
                <a16:creationId xmlns:a16="http://schemas.microsoft.com/office/drawing/2014/main" id="{31BAC868-45ED-2885-E239-C190C13E3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93425" y="2774950"/>
            <a:ext cx="12333288" cy="924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many young people engage church with hopeful expectations; however, they live a life of quiet desperation">
            <a:extLst>
              <a:ext uri="{FF2B5EF4-FFF2-40B4-BE49-F238E27FC236}">
                <a16:creationId xmlns:a16="http://schemas.microsoft.com/office/drawing/2014/main" id="{CC1C0AAA-B3A0-AE25-0EBC-1A4C087E2381}"/>
              </a:ext>
            </a:extLst>
          </p:cNvPr>
          <p:cNvSpPr txBox="1"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 defTabSz="457200" eaLnBrk="1" hangingPunct="1">
              <a:spcBef>
                <a:spcPct val="0"/>
              </a:spcBef>
              <a:buSzTx/>
              <a:buFontTx/>
              <a:buNone/>
            </a:pPr>
            <a:r>
              <a:rPr lang="fr-FR" altLang="fr-FR" sz="60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de nombreux jeunes s'engagent dans l'église avec des </a:t>
            </a:r>
            <a:r>
              <a:rPr lang="fr-FR" altLang="fr-FR" sz="60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attentes pleines d'espoir</a:t>
            </a:r>
            <a:r>
              <a:rPr lang="fr-FR" altLang="fr-FR" sz="60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 ; cependant, ils vivent une vie de </a:t>
            </a:r>
            <a:r>
              <a:rPr lang="fr-FR" altLang="fr-FR" sz="60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désespoir silencieux</a:t>
            </a:r>
          </a:p>
        </p:txBody>
      </p:sp>
      <p:pic>
        <p:nvPicPr>
          <p:cNvPr id="22531" name="Image" descr="Image">
            <a:extLst>
              <a:ext uri="{FF2B5EF4-FFF2-40B4-BE49-F238E27FC236}">
                <a16:creationId xmlns:a16="http://schemas.microsoft.com/office/drawing/2014/main" id="{69EBB5C1-6CD7-9B3E-5F26-A432E362B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83900" y="2774950"/>
            <a:ext cx="12342813" cy="925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2532" name="+/- 70% of youth have left the church">
            <a:extLst>
              <a:ext uri="{FF2B5EF4-FFF2-40B4-BE49-F238E27FC236}">
                <a16:creationId xmlns:a16="http://schemas.microsoft.com/office/drawing/2014/main" id="{15299934-F0E5-CC84-6CAB-DCC98CFCC8A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990600" y="463550"/>
            <a:ext cx="15195550" cy="1968500"/>
          </a:xfrm>
        </p:spPr>
        <p:txBody>
          <a:bodyPr/>
          <a:lstStyle/>
          <a:p>
            <a:pPr eaLnBrk="1" hangingPunct="1"/>
            <a:r>
              <a:rPr lang="fr-FR" altLang="fr-FR" dirty="0">
                <a:solidFill>
                  <a:srgbClr val="9411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+/- 70% des jeunes ont quitté l'Eglise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HEBREWS 13:15 (ESV)">
            <a:extLst>
              <a:ext uri="{FF2B5EF4-FFF2-40B4-BE49-F238E27FC236}">
                <a16:creationId xmlns:a16="http://schemas.microsoft.com/office/drawing/2014/main" id="{2A10E490-2125-E76D-D6DD-50D1742A7423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fr-FR" sz="5000" b="1"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HEBREWS 13:15 </a:t>
            </a:r>
            <a:r>
              <a:rPr lang="fr-FR" altLang="fr-FR" sz="5000"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(ESV)</a:t>
            </a:r>
          </a:p>
        </p:txBody>
      </p:sp>
      <p:sp>
        <p:nvSpPr>
          <p:cNvPr id="23555" name="“Through Him then let us continually offer up a sacrifice of praise to God, that is, the fruit of lips that acknowledge His name.”">
            <a:extLst>
              <a:ext uri="{FF2B5EF4-FFF2-40B4-BE49-F238E27FC236}">
                <a16:creationId xmlns:a16="http://schemas.microsoft.com/office/drawing/2014/main" id="{413C52AC-6138-6A0B-5A00-FD266850B6B7}"/>
              </a:ext>
            </a:extLst>
          </p:cNvPr>
          <p:cNvSpPr txBox="1">
            <a:spLocks noGrp="1" noChangeArrowheads="1"/>
          </p:cNvSpPr>
          <p:nvPr>
            <p:ph type="body" sz="half" idx="1"/>
          </p:nvPr>
        </p:nvSpPr>
        <p:spPr>
          <a:xfrm>
            <a:off x="1060450" y="3149600"/>
            <a:ext cx="9525000" cy="7523163"/>
          </a:xfrm>
        </p:spPr>
        <p:txBody>
          <a:bodyPr/>
          <a:lstStyle/>
          <a:p>
            <a:pPr marL="0" indent="0" defTabSz="457200" eaLnBrk="1" hangingPunct="1">
              <a:spcBef>
                <a:spcPct val="0"/>
              </a:spcBef>
              <a:buSzTx/>
              <a:buFontTx/>
              <a:buNone/>
            </a:pPr>
            <a:r>
              <a:rPr lang="fr-FR" altLang="fr-FR" sz="60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"Par lui, offrons continuellement à Dieu un </a:t>
            </a:r>
            <a:r>
              <a:rPr lang="fr-FR" altLang="fr-FR" sz="60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sacrifice de louange</a:t>
            </a:r>
            <a:r>
              <a:rPr lang="fr-FR" altLang="fr-FR" sz="60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, c'est-à-dire le fruit de lèvres qui honorent son nom".</a:t>
            </a:r>
          </a:p>
        </p:txBody>
      </p:sp>
      <p:pic>
        <p:nvPicPr>
          <p:cNvPr id="23556" name="Image" descr="Image">
            <a:extLst>
              <a:ext uri="{FF2B5EF4-FFF2-40B4-BE49-F238E27FC236}">
                <a16:creationId xmlns:a16="http://schemas.microsoft.com/office/drawing/2014/main" id="{CC79CA10-6791-2E1E-5D6C-745AFBE86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80825" y="2779713"/>
            <a:ext cx="13547725" cy="815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Praise is our highest exercise; we thank God for what He does for us,…">
            <a:extLst>
              <a:ext uri="{FF2B5EF4-FFF2-40B4-BE49-F238E27FC236}">
                <a16:creationId xmlns:a16="http://schemas.microsoft.com/office/drawing/2014/main" id="{DC99248B-7080-84A8-7459-9D7DE5F148CA}"/>
              </a:ext>
            </a:extLst>
          </p:cNvPr>
          <p:cNvSpPr txBox="1"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 defTabSz="457200" eaLnBrk="1" hangingPunct="1">
              <a:spcBef>
                <a:spcPct val="0"/>
              </a:spcBef>
              <a:buSzTx/>
              <a:buFontTx/>
              <a:buNone/>
            </a:pPr>
            <a:r>
              <a:rPr lang="fr-FR" altLang="fr-FR" sz="60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La louange est notre exercice le plus élevé ; nous remercions Dieu pour ce qu'il </a:t>
            </a:r>
            <a:r>
              <a:rPr lang="fr-FR" altLang="fr-FR" sz="60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fait</a:t>
            </a:r>
            <a:r>
              <a:rPr lang="fr-FR" altLang="fr-FR" sz="60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 pour nous,</a:t>
            </a:r>
          </a:p>
          <a:p>
            <a:pPr marL="0" indent="0" defTabSz="457200" eaLnBrk="1" hangingPunct="1">
              <a:spcBef>
                <a:spcPct val="0"/>
              </a:spcBef>
              <a:buSzTx/>
              <a:buFontTx/>
              <a:buNone/>
            </a:pPr>
            <a:r>
              <a:rPr lang="fr-FR" altLang="fr-FR" sz="60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mais nous louons Dieu pour ce qu'il</a:t>
            </a:r>
            <a:r>
              <a:rPr lang="fr-FR" altLang="fr-FR" sz="60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 est </a:t>
            </a:r>
            <a:r>
              <a:rPr lang="fr-FR" altLang="fr-FR" sz="60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lui-même.</a:t>
            </a:r>
          </a:p>
        </p:txBody>
      </p:sp>
      <p:sp>
        <p:nvSpPr>
          <p:cNvPr id="24579" name="FREDERICK B MEYER">
            <a:extLst>
              <a:ext uri="{FF2B5EF4-FFF2-40B4-BE49-F238E27FC236}">
                <a16:creationId xmlns:a16="http://schemas.microsoft.com/office/drawing/2014/main" id="{FAF37E4A-BFB6-8403-02C4-DF95B3A9C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1913" y="12147550"/>
            <a:ext cx="5986462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eaLnBrk="1"/>
            <a:r>
              <a:rPr lang="fr-FR" altLang="fr-FR" sz="4500"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FREDERICK B MEYER</a:t>
            </a:r>
          </a:p>
        </p:txBody>
      </p:sp>
      <p:pic>
        <p:nvPicPr>
          <p:cNvPr id="24580" name="Image" descr="Image">
            <a:extLst>
              <a:ext uri="{FF2B5EF4-FFF2-40B4-BE49-F238E27FC236}">
                <a16:creationId xmlns:a16="http://schemas.microsoft.com/office/drawing/2014/main" id="{AB364E77-75BF-84D8-D8E6-D52C6C6EA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82625" y="-12700"/>
            <a:ext cx="9810750" cy="137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" name="“">
            <a:extLst>
              <a:ext uri="{FF2B5EF4-FFF2-40B4-BE49-F238E27FC236}">
                <a16:creationId xmlns:a16="http://schemas.microsoft.com/office/drawing/2014/main" id="{1AE5C608-6FCE-4CD7-FB94-A456CA7377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9938" y="2479675"/>
            <a:ext cx="9525000" cy="1968500"/>
          </a:xfrm>
        </p:spPr>
        <p:txBody>
          <a:bodyPr>
            <a:normAutofit fontScale="90000"/>
          </a:bodyPr>
          <a:lstStyle>
            <a:lvl1pPr defTabSz="330200">
              <a:defRPr sz="280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dirty="0"/>
              <a:t>“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acrifice…">
            <a:extLst>
              <a:ext uri="{FF2B5EF4-FFF2-40B4-BE49-F238E27FC236}">
                <a16:creationId xmlns:a16="http://schemas.microsoft.com/office/drawing/2014/main" id="{5B50BAFD-F14A-ECB2-C1F0-547F029F135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 sz="6000">
                <a:solidFill>
                  <a:srgbClr val="222222"/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rPr sz="6000">
                <a:solidFill>
                  <a:srgbClr val="222222"/>
                </a:solidFill>
                <a:latin typeface="Palatino"/>
                <a:ea typeface="Palatino"/>
                <a:cs typeface="Palatino"/>
                <a:sym typeface="Palatino"/>
              </a:rPr>
              <a:t>sacrifice</a:t>
            </a:r>
            <a:br>
              <a:rPr sz="6000">
                <a:solidFill>
                  <a:srgbClr val="222222"/>
                </a:solidFill>
                <a:latin typeface="Palatino"/>
                <a:ea typeface="Palatino"/>
                <a:cs typeface="Palatino"/>
                <a:sym typeface="Palatino"/>
              </a:rPr>
            </a:br>
            <a:r>
              <a:rPr sz="4400">
                <a:solidFill>
                  <a:schemeClr val="accent6">
                    <a:hueOff val="-10521704"/>
                    <a:satOff val="-11099"/>
                    <a:lumOff val="-7127"/>
                  </a:schemeClr>
                </a:solidFill>
                <a:latin typeface="Palatino"/>
                <a:ea typeface="Palatino"/>
                <a:cs typeface="Palatino"/>
                <a:sym typeface="Palatino"/>
              </a:rPr>
              <a:t>/ˈsakrɪfʌɪs/</a:t>
            </a:r>
          </a:p>
        </p:txBody>
      </p:sp>
      <p:grpSp>
        <p:nvGrpSpPr>
          <p:cNvPr id="25603" name="Image">
            <a:extLst>
              <a:ext uri="{FF2B5EF4-FFF2-40B4-BE49-F238E27FC236}">
                <a16:creationId xmlns:a16="http://schemas.microsoft.com/office/drawing/2014/main" id="{8683D0BE-F5F3-47C9-6648-51E8B53F47A3}"/>
              </a:ext>
            </a:extLst>
          </p:cNvPr>
          <p:cNvGrpSpPr>
            <a:grpSpLocks/>
          </p:cNvGrpSpPr>
          <p:nvPr/>
        </p:nvGrpSpPr>
        <p:grpSpPr bwMode="auto">
          <a:xfrm>
            <a:off x="13970000" y="1776413"/>
            <a:ext cx="6808788" cy="10163175"/>
            <a:chOff x="0" y="0"/>
            <a:chExt cx="6809337" cy="10163205"/>
          </a:xfrm>
        </p:grpSpPr>
        <p:pic>
          <p:nvPicPr>
            <p:cNvPr id="25604" name="Image" descr="Image">
              <a:extLst>
                <a:ext uri="{FF2B5EF4-FFF2-40B4-BE49-F238E27FC236}">
                  <a16:creationId xmlns:a16="http://schemas.microsoft.com/office/drawing/2014/main" id="{C761DFBE-64F7-AA78-61FD-91EA654638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00" y="50800"/>
              <a:ext cx="6707738" cy="10061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05" name="Image" descr="Image">
              <a:extLst>
                <a:ext uri="{FF2B5EF4-FFF2-40B4-BE49-F238E27FC236}">
                  <a16:creationId xmlns:a16="http://schemas.microsoft.com/office/drawing/2014/main" id="{CB258ADA-46BF-3FF0-05E7-AF7C8BE964B6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809338" cy="10163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noun…">
            <a:extLst>
              <a:ext uri="{FF2B5EF4-FFF2-40B4-BE49-F238E27FC236}">
                <a16:creationId xmlns:a16="http://schemas.microsoft.com/office/drawing/2014/main" id="{F7B8A719-B141-A107-C92E-BE93EA5B8564}"/>
              </a:ext>
            </a:extLst>
          </p:cNvPr>
          <p:cNvSpPr txBox="1">
            <a:spLocks noGrp="1" noChangeArrowheads="1"/>
          </p:cNvSpPr>
          <p:nvPr>
            <p:ph type="body" sz="half" idx="1"/>
          </p:nvPr>
        </p:nvSpPr>
        <p:spPr>
          <a:xfrm>
            <a:off x="1066800" y="3124200"/>
            <a:ext cx="10731500" cy="9372600"/>
          </a:xfrm>
        </p:spPr>
        <p:txBody>
          <a:bodyPr/>
          <a:lstStyle/>
          <a:p>
            <a:pPr marL="0" indent="0" defTabSz="457200" eaLnBrk="1" hangingPunct="1">
              <a:spcBef>
                <a:spcPct val="0"/>
              </a:spcBef>
              <a:buSzTx/>
              <a:buFontTx/>
              <a:buNone/>
            </a:pPr>
            <a:r>
              <a:rPr lang="fr-FR" altLang="fr-FR" sz="60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nom</a:t>
            </a:r>
          </a:p>
          <a:p>
            <a:pPr marL="0" indent="0" defTabSz="457200" eaLnBrk="1" hangingPunct="1">
              <a:spcBef>
                <a:spcPct val="0"/>
              </a:spcBef>
              <a:buSzTx/>
              <a:buFontTx/>
              <a:buNone/>
            </a:pPr>
            <a:r>
              <a:rPr lang="fr-FR" altLang="fr-FR" sz="60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1. l'abandon de quelque chose de précieux ou de désirable au profit d'une chose considérée comme ayant </a:t>
            </a:r>
            <a:r>
              <a:rPr lang="fr-FR" altLang="fr-FR" sz="60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une valeur plus élevée ou plus urgente.</a:t>
            </a:r>
          </a:p>
          <a:p>
            <a:pPr marL="0" indent="0" defTabSz="457200" eaLnBrk="1" hangingPunct="1">
              <a:spcBef>
                <a:spcPct val="0"/>
              </a:spcBef>
              <a:buSzTx/>
              <a:buFontTx/>
              <a:buNone/>
            </a:pPr>
            <a:endParaRPr lang="fr-FR" altLang="fr-FR" sz="6000" i="1" dirty="0">
              <a:solidFill>
                <a:srgbClr val="000000"/>
              </a:solidFill>
              <a:latin typeface="Palatino" pitchFamily="2" charset="77"/>
              <a:ea typeface="Palatino" pitchFamily="2" charset="77"/>
              <a:cs typeface="Palatino" pitchFamily="2" charset="77"/>
              <a:sym typeface="Palatino" pitchFamily="2" charset="77"/>
            </a:endParaRPr>
          </a:p>
        </p:txBody>
      </p:sp>
      <p:sp>
        <p:nvSpPr>
          <p:cNvPr id="182" name="sacrifice…">
            <a:extLst>
              <a:ext uri="{FF2B5EF4-FFF2-40B4-BE49-F238E27FC236}">
                <a16:creationId xmlns:a16="http://schemas.microsoft.com/office/drawing/2014/main" id="{2A46697C-9C22-46B2-6B03-AC0BBF6F1D1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 sz="6000">
                <a:solidFill>
                  <a:srgbClr val="222222"/>
                </a:solidFill>
                <a:latin typeface="Palatino"/>
                <a:ea typeface="Palatino"/>
                <a:cs typeface="Palatino"/>
                <a:sym typeface="Palatino"/>
              </a:defRPr>
            </a:pPr>
            <a:r>
              <a:rPr sz="6000">
                <a:solidFill>
                  <a:srgbClr val="222222"/>
                </a:solidFill>
                <a:latin typeface="Palatino"/>
                <a:ea typeface="Palatino"/>
                <a:cs typeface="Palatino"/>
                <a:sym typeface="Palatino"/>
              </a:rPr>
              <a:t>sacrifice</a:t>
            </a:r>
            <a:br>
              <a:rPr sz="6000">
                <a:solidFill>
                  <a:srgbClr val="222222"/>
                </a:solidFill>
                <a:latin typeface="Palatino"/>
                <a:ea typeface="Palatino"/>
                <a:cs typeface="Palatino"/>
                <a:sym typeface="Palatino"/>
              </a:rPr>
            </a:br>
            <a:r>
              <a:rPr sz="4400">
                <a:solidFill>
                  <a:schemeClr val="accent6">
                    <a:hueOff val="-10521704"/>
                    <a:satOff val="-11099"/>
                    <a:lumOff val="-7127"/>
                  </a:schemeClr>
                </a:solidFill>
                <a:latin typeface="Palatino"/>
                <a:ea typeface="Palatino"/>
                <a:cs typeface="Palatino"/>
                <a:sym typeface="Palatino"/>
              </a:rPr>
              <a:t>/ˈsakrɪfʌɪs/</a:t>
            </a:r>
          </a:p>
        </p:txBody>
      </p:sp>
      <p:grpSp>
        <p:nvGrpSpPr>
          <p:cNvPr id="26628" name="Image">
            <a:extLst>
              <a:ext uri="{FF2B5EF4-FFF2-40B4-BE49-F238E27FC236}">
                <a16:creationId xmlns:a16="http://schemas.microsoft.com/office/drawing/2014/main" id="{83278D86-CA3D-688F-F91A-15A43EF43F9D}"/>
              </a:ext>
            </a:extLst>
          </p:cNvPr>
          <p:cNvGrpSpPr>
            <a:grpSpLocks/>
          </p:cNvGrpSpPr>
          <p:nvPr/>
        </p:nvGrpSpPr>
        <p:grpSpPr bwMode="auto">
          <a:xfrm>
            <a:off x="13970000" y="1776413"/>
            <a:ext cx="6808788" cy="10163175"/>
            <a:chOff x="0" y="0"/>
            <a:chExt cx="6809337" cy="10163205"/>
          </a:xfrm>
        </p:grpSpPr>
        <p:pic>
          <p:nvPicPr>
            <p:cNvPr id="26629" name="Image" descr="Image">
              <a:extLst>
                <a:ext uri="{FF2B5EF4-FFF2-40B4-BE49-F238E27FC236}">
                  <a16:creationId xmlns:a16="http://schemas.microsoft.com/office/drawing/2014/main" id="{0D3672E3-E59D-B0B9-596D-4D719CCEE4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00" y="50800"/>
              <a:ext cx="6707738" cy="10061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0" name="Image" descr="Image">
              <a:extLst>
                <a:ext uri="{FF2B5EF4-FFF2-40B4-BE49-F238E27FC236}">
                  <a16:creationId xmlns:a16="http://schemas.microsoft.com/office/drawing/2014/main" id="{63101C61-B698-7A9D-9E58-30702532C434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809338" cy="10163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o offer a sacrifice of praise:">
            <a:extLst>
              <a:ext uri="{FF2B5EF4-FFF2-40B4-BE49-F238E27FC236}">
                <a16:creationId xmlns:a16="http://schemas.microsoft.com/office/drawing/2014/main" id="{14053716-BE1F-E116-E760-D2BEC40A8FAA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066800" y="469900"/>
            <a:ext cx="13112750" cy="1968500"/>
          </a:xfrm>
        </p:spPr>
        <p:txBody>
          <a:bodyPr/>
          <a:lstStyle/>
          <a:p>
            <a:pPr eaLnBrk="1" hangingPunct="1"/>
            <a:r>
              <a:rPr lang="fr-FR" altLang="fr-FR" sz="6000" dirty="0">
                <a:solidFill>
                  <a:srgbClr val="9411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pour offrir un sacrifice de louange :</a:t>
            </a:r>
          </a:p>
        </p:txBody>
      </p:sp>
      <p:pic>
        <p:nvPicPr>
          <p:cNvPr id="27651" name="Image" descr="Image">
            <a:extLst>
              <a:ext uri="{FF2B5EF4-FFF2-40B4-BE49-F238E27FC236}">
                <a16:creationId xmlns:a16="http://schemas.microsoft.com/office/drawing/2014/main" id="{228524BA-E07B-ECBF-0B9C-387041019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33425" y="0"/>
            <a:ext cx="13535025" cy="137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o offer a sacrifice of praise:">
            <a:extLst>
              <a:ext uri="{FF2B5EF4-FFF2-40B4-BE49-F238E27FC236}">
                <a16:creationId xmlns:a16="http://schemas.microsoft.com/office/drawing/2014/main" id="{938A0459-097E-9DA3-F3C0-372BFC484FB5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066800" y="469900"/>
            <a:ext cx="13112750" cy="1968500"/>
          </a:xfrm>
        </p:spPr>
        <p:txBody>
          <a:bodyPr/>
          <a:lstStyle/>
          <a:p>
            <a:pPr eaLnBrk="1" hangingPunct="1"/>
            <a:r>
              <a:rPr lang="fr-FR" altLang="fr-FR" sz="6000" dirty="0">
                <a:solidFill>
                  <a:srgbClr val="9411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pour offrir un sacrifice de louange :</a:t>
            </a:r>
          </a:p>
        </p:txBody>
      </p:sp>
      <p:sp>
        <p:nvSpPr>
          <p:cNvPr id="28675" name="resist victimisation">
            <a:extLst>
              <a:ext uri="{FF2B5EF4-FFF2-40B4-BE49-F238E27FC236}">
                <a16:creationId xmlns:a16="http://schemas.microsoft.com/office/drawing/2014/main" id="{930259B1-F00C-D7A9-E053-52912E24866F}"/>
              </a:ext>
            </a:extLst>
          </p:cNvPr>
          <p:cNvSpPr txBox="1">
            <a:spLocks noGrp="1" noChangeArrowheads="1"/>
          </p:cNvSpPr>
          <p:nvPr>
            <p:ph type="body" sz="half" idx="1"/>
          </p:nvPr>
        </p:nvSpPr>
        <p:spPr>
          <a:xfrm>
            <a:off x="1066800" y="3124200"/>
            <a:ext cx="12349163" cy="9372600"/>
          </a:xfrm>
        </p:spPr>
        <p:txBody>
          <a:bodyPr/>
          <a:lstStyle/>
          <a:p>
            <a:pPr marL="0" indent="0" defTabSz="457200" eaLnBrk="1" hangingPunct="1">
              <a:spcBef>
                <a:spcPct val="0"/>
              </a:spcBef>
              <a:buSzTx/>
              <a:buFontTx/>
              <a:buNone/>
            </a:pPr>
            <a:r>
              <a:rPr lang="fr-FR" altLang="fr-FR" sz="6000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resiste</a:t>
            </a:r>
            <a:r>
              <a:rPr lang="fr-FR" altLang="fr-FR" sz="60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 à la victimisation</a:t>
            </a:r>
          </a:p>
          <a:p>
            <a:pPr marL="0" indent="0" defTabSz="457200" eaLnBrk="1" hangingPunct="1">
              <a:spcBef>
                <a:spcPct val="0"/>
              </a:spcBef>
              <a:buSzTx/>
              <a:buFontTx/>
              <a:buNone/>
            </a:pPr>
            <a:endParaRPr lang="fr-FR" altLang="fr-FR" sz="6000" dirty="0">
              <a:solidFill>
                <a:srgbClr val="000000"/>
              </a:solidFill>
              <a:latin typeface="Palatino" pitchFamily="2" charset="77"/>
              <a:ea typeface="Palatino" pitchFamily="2" charset="77"/>
              <a:cs typeface="Palatino" pitchFamily="2" charset="77"/>
              <a:sym typeface="Palatino" pitchFamily="2" charset="77"/>
            </a:endParaRPr>
          </a:p>
        </p:txBody>
      </p:sp>
      <p:pic>
        <p:nvPicPr>
          <p:cNvPr id="28676" name="Image" descr="Image">
            <a:extLst>
              <a:ext uri="{FF2B5EF4-FFF2-40B4-BE49-F238E27FC236}">
                <a16:creationId xmlns:a16="http://schemas.microsoft.com/office/drawing/2014/main" id="{0924E59F-E856-2775-0500-CBC3E93AB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33425" y="0"/>
            <a:ext cx="13535025" cy="137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o offer a sacrifice of praise:">
            <a:extLst>
              <a:ext uri="{FF2B5EF4-FFF2-40B4-BE49-F238E27FC236}">
                <a16:creationId xmlns:a16="http://schemas.microsoft.com/office/drawing/2014/main" id="{45263EFB-BBFE-A715-1345-3139C0122ABB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066800" y="469900"/>
            <a:ext cx="13112750" cy="1968500"/>
          </a:xfrm>
        </p:spPr>
        <p:txBody>
          <a:bodyPr/>
          <a:lstStyle/>
          <a:p>
            <a:pPr eaLnBrk="1" hangingPunct="1"/>
            <a:r>
              <a:rPr lang="fr-FR" altLang="fr-FR" sz="6000" dirty="0">
                <a:solidFill>
                  <a:srgbClr val="9411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pour offrir un sacrifice de louange :</a:t>
            </a:r>
          </a:p>
        </p:txBody>
      </p:sp>
      <p:sp>
        <p:nvSpPr>
          <p:cNvPr id="29699" name="resist victimisation…">
            <a:extLst>
              <a:ext uri="{FF2B5EF4-FFF2-40B4-BE49-F238E27FC236}">
                <a16:creationId xmlns:a16="http://schemas.microsoft.com/office/drawing/2014/main" id="{073936A4-B607-42C8-1BB1-9AA6C3ED77C5}"/>
              </a:ext>
            </a:extLst>
          </p:cNvPr>
          <p:cNvSpPr txBox="1">
            <a:spLocks noGrp="1" noChangeArrowheads="1"/>
          </p:cNvSpPr>
          <p:nvPr>
            <p:ph type="body" sz="half" idx="1"/>
          </p:nvPr>
        </p:nvSpPr>
        <p:spPr>
          <a:xfrm>
            <a:off x="1066800" y="3124200"/>
            <a:ext cx="12349163" cy="9372600"/>
          </a:xfrm>
        </p:spPr>
        <p:txBody>
          <a:bodyPr/>
          <a:lstStyle/>
          <a:p>
            <a:pPr marL="0" indent="0" defTabSz="457200" eaLnBrk="1" hangingPunct="1">
              <a:spcBef>
                <a:spcPct val="0"/>
              </a:spcBef>
              <a:buSzTx/>
              <a:buFontTx/>
              <a:buNone/>
            </a:pPr>
            <a:r>
              <a:rPr lang="fr-FR" altLang="fr-FR" sz="6000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resister</a:t>
            </a:r>
            <a:r>
              <a:rPr lang="fr-FR" altLang="fr-FR" sz="60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 à la victimisation</a:t>
            </a:r>
          </a:p>
          <a:p>
            <a:pPr marL="0" indent="0" defTabSz="457200" eaLnBrk="1" hangingPunct="1">
              <a:spcBef>
                <a:spcPct val="0"/>
              </a:spcBef>
              <a:buSzTx/>
              <a:buFontTx/>
              <a:buNone/>
            </a:pPr>
            <a:endParaRPr lang="fr-FR" altLang="fr-FR" sz="6000" dirty="0">
              <a:solidFill>
                <a:srgbClr val="000000"/>
              </a:solidFill>
              <a:latin typeface="Palatino" pitchFamily="2" charset="77"/>
              <a:ea typeface="Palatino" pitchFamily="2" charset="77"/>
              <a:cs typeface="Palatino" pitchFamily="2" charset="77"/>
              <a:sym typeface="Palatino" pitchFamily="2" charset="77"/>
            </a:endParaRPr>
          </a:p>
          <a:p>
            <a:pPr marL="0" indent="0" defTabSz="457200" eaLnBrk="1" hangingPunct="1">
              <a:spcBef>
                <a:spcPct val="0"/>
              </a:spcBef>
              <a:buSzTx/>
              <a:buFontTx/>
              <a:buNone/>
            </a:pPr>
            <a:r>
              <a:rPr lang="fr-FR" altLang="fr-FR" sz="60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abandonner le sentiment d'être dans son droit</a:t>
            </a:r>
          </a:p>
        </p:txBody>
      </p:sp>
      <p:pic>
        <p:nvPicPr>
          <p:cNvPr id="29700" name="Image" descr="Image">
            <a:extLst>
              <a:ext uri="{FF2B5EF4-FFF2-40B4-BE49-F238E27FC236}">
                <a16:creationId xmlns:a16="http://schemas.microsoft.com/office/drawing/2014/main" id="{283209AD-8A62-1FED-01E8-CA204EC32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33425" y="0"/>
            <a:ext cx="13535025" cy="137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o offer a sacrifice of praise:">
            <a:extLst>
              <a:ext uri="{FF2B5EF4-FFF2-40B4-BE49-F238E27FC236}">
                <a16:creationId xmlns:a16="http://schemas.microsoft.com/office/drawing/2014/main" id="{9C8978E7-6C65-AC59-2BC0-AF1CBDDFB443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066800" y="469900"/>
            <a:ext cx="13112750" cy="1968500"/>
          </a:xfrm>
        </p:spPr>
        <p:txBody>
          <a:bodyPr/>
          <a:lstStyle/>
          <a:p>
            <a:pPr eaLnBrk="1" hangingPunct="1"/>
            <a:r>
              <a:rPr lang="fr-FR" altLang="fr-FR" sz="6000">
                <a:solidFill>
                  <a:srgbClr val="9411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to offer a sacrifice of praise:</a:t>
            </a:r>
          </a:p>
        </p:txBody>
      </p:sp>
      <p:sp>
        <p:nvSpPr>
          <p:cNvPr id="30723" name="resist victimisation…">
            <a:extLst>
              <a:ext uri="{FF2B5EF4-FFF2-40B4-BE49-F238E27FC236}">
                <a16:creationId xmlns:a16="http://schemas.microsoft.com/office/drawing/2014/main" id="{7D2A571E-5B23-F9FF-5D7B-30766D4D5010}"/>
              </a:ext>
            </a:extLst>
          </p:cNvPr>
          <p:cNvSpPr txBox="1">
            <a:spLocks noGrp="1" noChangeArrowheads="1"/>
          </p:cNvSpPr>
          <p:nvPr>
            <p:ph type="body" sz="half" idx="1"/>
          </p:nvPr>
        </p:nvSpPr>
        <p:spPr>
          <a:xfrm>
            <a:off x="1066800" y="3124200"/>
            <a:ext cx="12349163" cy="9372600"/>
          </a:xfrm>
        </p:spPr>
        <p:txBody>
          <a:bodyPr/>
          <a:lstStyle/>
          <a:p>
            <a:pPr marL="0" indent="0" defTabSz="457200" eaLnBrk="1" hangingPunct="1">
              <a:spcBef>
                <a:spcPct val="0"/>
              </a:spcBef>
              <a:buSzTx/>
              <a:buFontTx/>
              <a:buNone/>
            </a:pPr>
            <a:r>
              <a:rPr lang="fr-FR" altLang="fr-FR" sz="6000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resist</a:t>
            </a:r>
            <a:r>
              <a:rPr lang="fr-FR" altLang="fr-FR" sz="60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 victimisation</a:t>
            </a:r>
          </a:p>
          <a:p>
            <a:pPr marL="0" indent="0" defTabSz="457200" eaLnBrk="1" hangingPunct="1">
              <a:spcBef>
                <a:spcPct val="0"/>
              </a:spcBef>
              <a:buSzTx/>
              <a:buFontTx/>
              <a:buNone/>
            </a:pPr>
            <a:endParaRPr lang="fr-FR" altLang="fr-FR" sz="6000" dirty="0">
              <a:solidFill>
                <a:srgbClr val="000000"/>
              </a:solidFill>
              <a:latin typeface="Palatino" pitchFamily="2" charset="77"/>
              <a:ea typeface="Palatino" pitchFamily="2" charset="77"/>
              <a:cs typeface="Palatino" pitchFamily="2" charset="77"/>
              <a:sym typeface="Palatino" pitchFamily="2" charset="77"/>
            </a:endParaRPr>
          </a:p>
          <a:p>
            <a:pPr marL="0" indent="0" defTabSz="457200" eaLnBrk="1" hangingPunct="1">
              <a:spcBef>
                <a:spcPct val="0"/>
              </a:spcBef>
              <a:buSzTx/>
              <a:buFontTx/>
              <a:buNone/>
            </a:pPr>
            <a:r>
              <a:rPr lang="fr-FR" altLang="fr-FR" sz="60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abandon feelings of </a:t>
            </a:r>
            <a:r>
              <a:rPr lang="fr-FR" altLang="fr-FR" sz="6000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entitlement</a:t>
            </a:r>
            <a:endParaRPr lang="fr-FR" altLang="fr-FR" sz="6000" dirty="0">
              <a:solidFill>
                <a:srgbClr val="000000"/>
              </a:solidFill>
              <a:latin typeface="Palatino" pitchFamily="2" charset="77"/>
              <a:ea typeface="Palatino" pitchFamily="2" charset="77"/>
              <a:cs typeface="Palatino" pitchFamily="2" charset="77"/>
              <a:sym typeface="Palatino" pitchFamily="2" charset="77"/>
            </a:endParaRPr>
          </a:p>
          <a:p>
            <a:pPr marL="0" indent="0" defTabSz="457200" eaLnBrk="1" hangingPunct="1">
              <a:spcBef>
                <a:spcPct val="0"/>
              </a:spcBef>
              <a:buSzTx/>
              <a:buFontTx/>
              <a:buNone/>
            </a:pPr>
            <a:endParaRPr lang="fr-FR" altLang="fr-FR" sz="6000" dirty="0">
              <a:solidFill>
                <a:srgbClr val="000000"/>
              </a:solidFill>
              <a:latin typeface="Palatino" pitchFamily="2" charset="77"/>
              <a:ea typeface="Palatino" pitchFamily="2" charset="77"/>
              <a:cs typeface="Palatino" pitchFamily="2" charset="77"/>
              <a:sym typeface="Palatino" pitchFamily="2" charset="77"/>
            </a:endParaRPr>
          </a:p>
          <a:p>
            <a:pPr marL="0" indent="0" defTabSz="457200" eaLnBrk="1" hangingPunct="1">
              <a:spcBef>
                <a:spcPct val="0"/>
              </a:spcBef>
              <a:buSzTx/>
              <a:buFontTx/>
              <a:buNone/>
            </a:pPr>
            <a:r>
              <a:rPr lang="fr-FR" altLang="fr-FR" sz="60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redéfinir notre quête d'importance</a:t>
            </a:r>
          </a:p>
          <a:p>
            <a:pPr marL="0" indent="0" defTabSz="457200" eaLnBrk="1" hangingPunct="1">
              <a:spcBef>
                <a:spcPct val="0"/>
              </a:spcBef>
              <a:buSzTx/>
              <a:buFontTx/>
              <a:buNone/>
            </a:pPr>
            <a:endParaRPr lang="fr-FR" altLang="fr-FR" sz="1500" dirty="0">
              <a:solidFill>
                <a:srgbClr val="000000"/>
              </a:solidFill>
              <a:latin typeface="Palatino" pitchFamily="2" charset="77"/>
              <a:ea typeface="Palatino" pitchFamily="2" charset="77"/>
              <a:cs typeface="Palatino" pitchFamily="2" charset="77"/>
              <a:sym typeface="Palatino" pitchFamily="2" charset="77"/>
            </a:endParaRPr>
          </a:p>
          <a:p>
            <a:pPr marL="0" indent="0" algn="ctr" defTabSz="457200" eaLnBrk="1" hangingPunct="1">
              <a:spcBef>
                <a:spcPct val="0"/>
              </a:spcBef>
              <a:buSzTx/>
              <a:buFontTx/>
              <a:buNone/>
            </a:pPr>
            <a:r>
              <a:rPr lang="fr-FR" altLang="fr-FR" sz="45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“Le péché originel </a:t>
            </a:r>
            <a:r>
              <a:rPr lang="fr-FR" altLang="fr-FR" sz="45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original </a:t>
            </a:r>
            <a:r>
              <a:rPr lang="fr-FR" altLang="fr-FR" sz="45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était le désir d'importance” – Allan </a:t>
            </a:r>
            <a:r>
              <a:rPr lang="fr-FR" altLang="fr-FR" sz="4500" dirty="0" err="1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Walshe</a:t>
            </a:r>
            <a:endParaRPr lang="fr-FR" altLang="fr-FR" sz="4500" dirty="0">
              <a:solidFill>
                <a:srgbClr val="000000"/>
              </a:solidFill>
              <a:latin typeface="Palatino" pitchFamily="2" charset="77"/>
              <a:ea typeface="Palatino" pitchFamily="2" charset="77"/>
              <a:cs typeface="Palatino" pitchFamily="2" charset="77"/>
              <a:sym typeface="Palatino" pitchFamily="2" charset="77"/>
            </a:endParaRPr>
          </a:p>
        </p:txBody>
      </p:sp>
      <p:pic>
        <p:nvPicPr>
          <p:cNvPr id="30724" name="Image" descr="Image">
            <a:extLst>
              <a:ext uri="{FF2B5EF4-FFF2-40B4-BE49-F238E27FC236}">
                <a16:creationId xmlns:a16="http://schemas.microsoft.com/office/drawing/2014/main" id="{8434958C-80C9-CAD6-606C-BF3061A1A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33425" y="0"/>
            <a:ext cx="13535025" cy="137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he mission:">
            <a:extLst>
              <a:ext uri="{FF2B5EF4-FFF2-40B4-BE49-F238E27FC236}">
                <a16:creationId xmlns:a16="http://schemas.microsoft.com/office/drawing/2014/main" id="{A88EB691-9B5E-5E31-A93E-BD78EB6525DA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066800" y="469900"/>
            <a:ext cx="10939463" cy="1968500"/>
          </a:xfrm>
        </p:spPr>
        <p:txBody>
          <a:bodyPr/>
          <a:lstStyle/>
          <a:p>
            <a:pPr eaLnBrk="1" hangingPunct="1"/>
            <a:r>
              <a:rPr lang="fr-FR" altLang="fr-FR" sz="6000" i="1" dirty="0">
                <a:solidFill>
                  <a:srgbClr val="9411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la</a:t>
            </a:r>
            <a:r>
              <a:rPr lang="fr-FR" altLang="fr-FR" sz="6000" dirty="0">
                <a:solidFill>
                  <a:srgbClr val="9411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 mission:</a:t>
            </a:r>
          </a:p>
        </p:txBody>
      </p:sp>
      <p:pic>
        <p:nvPicPr>
          <p:cNvPr id="31747" name="Image" descr="Image">
            <a:extLst>
              <a:ext uri="{FF2B5EF4-FFF2-40B4-BE49-F238E27FC236}">
                <a16:creationId xmlns:a16="http://schemas.microsoft.com/office/drawing/2014/main" id="{B565A828-A746-DE12-20E5-62E983F5E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1125" y="3254375"/>
            <a:ext cx="24606250" cy="720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Image" descr="Image">
            <a:extLst>
              <a:ext uri="{FF2B5EF4-FFF2-40B4-BE49-F238E27FC236}">
                <a16:creationId xmlns:a16="http://schemas.microsoft.com/office/drawing/2014/main" id="{B8120CCD-B57B-D770-BC87-DF889BA23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75813" y="-141288"/>
            <a:ext cx="18581687" cy="12322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32771" name="Image" descr="Image">
            <a:extLst>
              <a:ext uri="{FF2B5EF4-FFF2-40B4-BE49-F238E27FC236}">
                <a16:creationId xmlns:a16="http://schemas.microsoft.com/office/drawing/2014/main" id="{94EA6BEC-6271-9426-2BDC-1579F7F3B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400" y="2900363"/>
            <a:ext cx="15449550" cy="928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32772" name="São Paulo">
            <a:extLst>
              <a:ext uri="{FF2B5EF4-FFF2-40B4-BE49-F238E27FC236}">
                <a16:creationId xmlns:a16="http://schemas.microsoft.com/office/drawing/2014/main" id="{C3402444-3F54-E575-A5AB-DE5CCCBEB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463" y="2014538"/>
            <a:ext cx="4059237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b"/>
          <a:lstStyle/>
          <a:p>
            <a:pPr eaLnBrk="1"/>
            <a:r>
              <a:rPr lang="fr-FR" altLang="fr-FR"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São Paulo</a:t>
            </a:r>
          </a:p>
        </p:txBody>
      </p:sp>
      <p:pic>
        <p:nvPicPr>
          <p:cNvPr id="32773" name="Image" descr="Image">
            <a:extLst>
              <a:ext uri="{FF2B5EF4-FFF2-40B4-BE49-F238E27FC236}">
                <a16:creationId xmlns:a16="http://schemas.microsoft.com/office/drawing/2014/main" id="{234C72E5-8901-94E0-04A7-5787442D2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963" y="9380538"/>
            <a:ext cx="2644775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32774" name="Image" descr="Image">
            <a:extLst>
              <a:ext uri="{FF2B5EF4-FFF2-40B4-BE49-F238E27FC236}">
                <a16:creationId xmlns:a16="http://schemas.microsoft.com/office/drawing/2014/main" id="{D025C541-17F3-3474-B8F8-8EE9875A4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6463" y="9440863"/>
            <a:ext cx="3806825" cy="263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he mission:">
            <a:extLst>
              <a:ext uri="{FF2B5EF4-FFF2-40B4-BE49-F238E27FC236}">
                <a16:creationId xmlns:a16="http://schemas.microsoft.com/office/drawing/2014/main" id="{72A880AF-7484-E930-BA53-4D652D8A1423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066800" y="469900"/>
            <a:ext cx="10939463" cy="1968500"/>
          </a:xfrm>
        </p:spPr>
        <p:txBody>
          <a:bodyPr/>
          <a:lstStyle/>
          <a:p>
            <a:pPr eaLnBrk="1" hangingPunct="1"/>
            <a:r>
              <a:rPr lang="fr-FR" altLang="fr-FR" sz="6000" i="1" dirty="0">
                <a:solidFill>
                  <a:srgbClr val="9411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la</a:t>
            </a:r>
            <a:r>
              <a:rPr lang="fr-FR" altLang="fr-FR" sz="6000" dirty="0">
                <a:solidFill>
                  <a:srgbClr val="9411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 mission:</a:t>
            </a:r>
          </a:p>
        </p:txBody>
      </p:sp>
      <p:pic>
        <p:nvPicPr>
          <p:cNvPr id="33795" name="Image" descr="Image">
            <a:extLst>
              <a:ext uri="{FF2B5EF4-FFF2-40B4-BE49-F238E27FC236}">
                <a16:creationId xmlns:a16="http://schemas.microsoft.com/office/drawing/2014/main" id="{AFA5B72F-E5AC-2C09-D6C7-082C2BBBF7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1125" y="3254375"/>
            <a:ext cx="24606250" cy="720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33796" name="to help people see and experience…">
            <a:extLst>
              <a:ext uri="{FF2B5EF4-FFF2-40B4-BE49-F238E27FC236}">
                <a16:creationId xmlns:a16="http://schemas.microsoft.com/office/drawing/2014/main" id="{F5AE5498-A564-0102-5775-34F6A405F418}"/>
              </a:ext>
            </a:extLst>
          </p:cNvPr>
          <p:cNvSpPr txBox="1">
            <a:spLocks noGrp="1" noChangeArrowheads="1"/>
          </p:cNvSpPr>
          <p:nvPr>
            <p:ph type="body" sz="quarter" idx="1"/>
          </p:nvPr>
        </p:nvSpPr>
        <p:spPr>
          <a:xfrm>
            <a:off x="1066799" y="3327400"/>
            <a:ext cx="7192297" cy="9347200"/>
          </a:xfrm>
        </p:spPr>
        <p:txBody>
          <a:bodyPr/>
          <a:lstStyle/>
          <a:p>
            <a:pPr marL="0" indent="0" algn="just" defTabSz="457200" eaLnBrk="1" hangingPunct="1">
              <a:spcBef>
                <a:spcPct val="0"/>
              </a:spcBef>
              <a:buSzTx/>
              <a:buFontTx/>
              <a:buNone/>
            </a:pPr>
            <a:r>
              <a:rPr lang="fr-FR" altLang="fr-FR" sz="5800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aider les gens à voir et à expérimenter les </a:t>
            </a:r>
            <a:r>
              <a:rPr lang="fr-FR" altLang="fr-FR" sz="5800" i="1" dirty="0">
                <a:solidFill>
                  <a:srgbClr val="000000"/>
                </a:solidFill>
                <a:latin typeface="Palatino" pitchFamily="2" charset="77"/>
                <a:ea typeface="Palatino" pitchFamily="2" charset="77"/>
                <a:cs typeface="Palatino" pitchFamily="2" charset="77"/>
                <a:sym typeface="Palatino" pitchFamily="2" charset="77"/>
              </a:rPr>
              <a:t>merveilles de Dieu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Image" descr="Image">
            <a:extLst>
              <a:ext uri="{FF2B5EF4-FFF2-40B4-BE49-F238E27FC236}">
                <a16:creationId xmlns:a16="http://schemas.microsoft.com/office/drawing/2014/main" id="{053E032E-4744-2BFC-BF36-B26656370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1913" y="-2682875"/>
            <a:ext cx="24507826" cy="172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Image" descr="Image">
            <a:extLst>
              <a:ext uri="{FF2B5EF4-FFF2-40B4-BE49-F238E27FC236}">
                <a16:creationId xmlns:a16="http://schemas.microsoft.com/office/drawing/2014/main" id="{5CEB5C16-C8CD-F599-F4C1-35EBB3D8E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643438" y="-15875"/>
            <a:ext cx="33670876" cy="137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35843" name="Rectangle">
            <a:extLst>
              <a:ext uri="{FF2B5EF4-FFF2-40B4-BE49-F238E27FC236}">
                <a16:creationId xmlns:a16="http://schemas.microsoft.com/office/drawing/2014/main" id="{C5B66DA8-1C2B-E268-C1AA-1FA32E030D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3750" y="-50800"/>
            <a:ext cx="12245975" cy="13766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algn="ctr" eaLnBrk="1"/>
            <a:endParaRPr lang="fr-FR" altLang="fr-FR">
              <a:solidFill>
                <a:srgbClr val="FFFFFF"/>
              </a:solidFill>
            </a:endParaRPr>
          </a:p>
        </p:txBody>
      </p:sp>
      <p:sp>
        <p:nvSpPr>
          <p:cNvPr id="35844" name="Oval">
            <a:extLst>
              <a:ext uri="{FF2B5EF4-FFF2-40B4-BE49-F238E27FC236}">
                <a16:creationId xmlns:a16="http://schemas.microsoft.com/office/drawing/2014/main" id="{C356C9A8-9968-193B-026B-DB4995E57C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29788" y="4446588"/>
            <a:ext cx="4924425" cy="48228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/>
          <a:p>
            <a:pPr algn="ctr" eaLnBrk="1"/>
            <a:endParaRPr lang="fr-FR" altLang="fr-FR">
              <a:solidFill>
                <a:srgbClr val="FFFFFF"/>
              </a:solidFill>
            </a:endParaRPr>
          </a:p>
        </p:txBody>
      </p:sp>
      <p:pic>
        <p:nvPicPr>
          <p:cNvPr id="35845" name="Image" descr="Image">
            <a:extLst>
              <a:ext uri="{FF2B5EF4-FFF2-40B4-BE49-F238E27FC236}">
                <a16:creationId xmlns:a16="http://schemas.microsoft.com/office/drawing/2014/main" id="{00E5E7CE-5AC2-C432-ADD4-2EEB02286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63213" y="5103813"/>
            <a:ext cx="345757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35846" name="Thank you!">
            <a:extLst>
              <a:ext uri="{FF2B5EF4-FFF2-40B4-BE49-F238E27FC236}">
                <a16:creationId xmlns:a16="http://schemas.microsoft.com/office/drawing/2014/main" id="{AB359D09-AE47-A448-C9B3-D4E103E94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3544" y="6037263"/>
            <a:ext cx="2409314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eaLnBrk="1"/>
            <a:r>
              <a:rPr lang="fr-FR" altLang="fr-FR" sz="10000" dirty="0">
                <a:solidFill>
                  <a:srgbClr val="FFFFFF"/>
                </a:solidFill>
                <a:latin typeface="Savoye LET Plain:1.0" pitchFamily="2" charset="0"/>
                <a:ea typeface="Savoye LET Plain:1.0" pitchFamily="2" charset="0"/>
                <a:cs typeface="Savoye LET Plain:1.0" pitchFamily="2" charset="0"/>
                <a:sym typeface="Savoye LET Plain:1.0" pitchFamily="2" charset="0"/>
              </a:rPr>
              <a:t>Merci!</a:t>
            </a:r>
          </a:p>
        </p:txBody>
      </p:sp>
      <p:sp>
        <p:nvSpPr>
          <p:cNvPr id="35847" name="NEXT:…">
            <a:extLst>
              <a:ext uri="{FF2B5EF4-FFF2-40B4-BE49-F238E27FC236}">
                <a16:creationId xmlns:a16="http://schemas.microsoft.com/office/drawing/2014/main" id="{10C0FE43-67A8-D3E1-11E8-C93DECBF1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14575" y="3862388"/>
            <a:ext cx="6464300" cy="548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eaLnBrk="1"/>
            <a:r>
              <a:rPr lang="fr-FR" altLang="fr-FR" sz="65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rPr>
              <a:t>Prochainement:</a:t>
            </a:r>
          </a:p>
          <a:p>
            <a:pPr eaLnBrk="1"/>
            <a:endParaRPr lang="fr-FR" altLang="fr-FR" dirty="0"/>
          </a:p>
          <a:p>
            <a:pPr eaLnBrk="1"/>
            <a:r>
              <a:rPr lang="fr-FR" altLang="fr-FR" sz="10000" b="1" dirty="0" err="1">
                <a:solidFill>
                  <a:srgbClr val="B2742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rPr>
              <a:t>God</a:t>
            </a:r>
            <a:r>
              <a:rPr lang="fr-FR" altLang="fr-FR" sz="10000" b="1" dirty="0">
                <a:solidFill>
                  <a:srgbClr val="B2742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rPr>
              <a:t> </a:t>
            </a:r>
            <a:r>
              <a:rPr lang="fr-FR" altLang="fr-FR" sz="10000" b="1" i="1" dirty="0">
                <a:solidFill>
                  <a:srgbClr val="B2742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rPr>
              <a:t>for</a:t>
            </a:r>
            <a:r>
              <a:rPr lang="fr-FR" altLang="fr-FR" sz="10000" b="1" dirty="0">
                <a:solidFill>
                  <a:srgbClr val="B2742C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Neue" panose="02000503000000020004" pitchFamily="2" charset="0"/>
              </a:rPr>
              <a:t> us</a:t>
            </a:r>
          </a:p>
          <a:p>
            <a:pPr eaLnBrk="1"/>
            <a:r>
              <a:rPr lang="fr-FR" altLang="fr-FR" sz="40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 Thin" panose="020B0403020202020204" pitchFamily="34" charset="0"/>
                <a:sym typeface="Helvetica Neue Thin" panose="020B0403020202020204" pitchFamily="34" charset="0"/>
              </a:rPr>
              <a:t>14 </a:t>
            </a:r>
            <a:r>
              <a:rPr lang="fr-FR" altLang="fr-FR" sz="4000" dirty="0" err="1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 Thin" panose="020B0403020202020204" pitchFamily="34" charset="0"/>
                <a:sym typeface="Helvetica Neue Thin" panose="020B0403020202020204" pitchFamily="34" charset="0"/>
              </a:rPr>
              <a:t>October</a:t>
            </a:r>
            <a:r>
              <a:rPr lang="fr-FR" altLang="fr-FR" sz="40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 Thin" panose="020B0403020202020204" pitchFamily="34" charset="0"/>
                <a:sym typeface="Helvetica Neue Thin" panose="020B0403020202020204" pitchFamily="34" charset="0"/>
              </a:rPr>
              <a:t> 2023</a:t>
            </a:r>
          </a:p>
          <a:p>
            <a:pPr eaLnBrk="1"/>
            <a:endParaRPr lang="fr-FR" altLang="fr-FR" dirty="0"/>
          </a:p>
          <a:p>
            <a:pPr eaLnBrk="1"/>
            <a:r>
              <a:rPr lang="fr-FR" altLang="fr-FR" sz="4500" dirty="0" err="1"/>
              <a:t>dan@adventist.ie</a:t>
            </a:r>
            <a:endParaRPr lang="fr-FR" altLang="fr-FR" sz="4500" dirty="0"/>
          </a:p>
        </p:txBody>
      </p:sp>
    </p:spTree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odernPortfolio">
  <a:themeElements>
    <a:clrScheme name="ModernPortfolio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557E8A"/>
      </a:accent1>
      <a:accent2>
        <a:srgbClr val="88885A"/>
      </a:accent2>
      <a:accent3>
        <a:srgbClr val="B29E85"/>
      </a:accent3>
      <a:accent4>
        <a:srgbClr val="BB7B52"/>
      </a:accent4>
      <a:accent5>
        <a:srgbClr val="CF7F66"/>
      </a:accent5>
      <a:accent6>
        <a:srgbClr val="62647B"/>
      </a:accent6>
      <a:hlink>
        <a:srgbClr val="0000FF"/>
      </a:hlink>
      <a:folHlink>
        <a:srgbClr val="FF00FF"/>
      </a:folHlink>
    </a:clrScheme>
    <a:fontScheme name="ModernPortfolio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ModernPortfol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12166"/>
            <a:lumOff val="-13042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ABABA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429</Words>
  <Application>Microsoft Macintosh PowerPoint</Application>
  <PresentationFormat>Personnalisé</PresentationFormat>
  <Paragraphs>76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0" baseType="lpstr">
      <vt:lpstr>Helvetica Neue Light</vt:lpstr>
      <vt:lpstr>Arial</vt:lpstr>
      <vt:lpstr>Helvetica Neue</vt:lpstr>
      <vt:lpstr>Palatino</vt:lpstr>
      <vt:lpstr>Savoye LET Plain:1.0</vt:lpstr>
      <vt:lpstr>Helvetica Neue Thin</vt:lpstr>
      <vt:lpstr>ModernPortfolio</vt:lpstr>
      <vt:lpstr>All for God</vt:lpstr>
      <vt:lpstr>“</vt:lpstr>
      <vt:lpstr>“</vt:lpstr>
      <vt:lpstr>nous vivons dans un monde désensibilisé où...</vt:lpstr>
      <vt:lpstr>nous vivons dans un monde désensibilisé où...</vt:lpstr>
      <vt:lpstr>nous vivons dans un monde désensibilisé où...</vt:lpstr>
      <vt:lpstr>nous vivons dans un monde désensibilisé où...</vt:lpstr>
      <vt:lpstr>nous vivons dans un monde désensibilisé où...</vt:lpstr>
      <vt:lpstr>+/- 70% des jeunes ont quitté l'Eglise</vt:lpstr>
      <vt:lpstr>+/- 70% des jeunes ont quitté l'Eglise</vt:lpstr>
      <vt:lpstr>HEBREWS 13:15 (ESV)</vt:lpstr>
      <vt:lpstr>“</vt:lpstr>
      <vt:lpstr>sacrifice /ˈsakrɪfʌɪs/</vt:lpstr>
      <vt:lpstr>sacrifice /ˈsakrɪfʌɪs/</vt:lpstr>
      <vt:lpstr>pour offrir un sacrifice de louange :</vt:lpstr>
      <vt:lpstr>pour offrir un sacrifice de louange :</vt:lpstr>
      <vt:lpstr>pour offrir un sacrifice de louange :</vt:lpstr>
      <vt:lpstr>to offer a sacrifice of praise:</vt:lpstr>
      <vt:lpstr>la mission:</vt:lpstr>
      <vt:lpstr>Présentation PowerPoint</vt:lpstr>
      <vt:lpstr>la mission: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for God</dc:title>
  <dc:creator>Emil Lazar</dc:creator>
  <cp:lastModifiedBy>Artock Fabien</cp:lastModifiedBy>
  <cp:revision>3</cp:revision>
  <dcterms:modified xsi:type="dcterms:W3CDTF">2023-10-13T13:03:37Z</dcterms:modified>
</cp:coreProperties>
</file>