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2649"/>
    <a:srgbClr val="E36520"/>
    <a:srgbClr val="2E55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18"/>
    <p:restoredTop sz="94733"/>
  </p:normalViewPr>
  <p:slideViewPr>
    <p:cSldViewPr snapToGrid="0" snapToObjects="1">
      <p:cViewPr varScale="1">
        <p:scale>
          <a:sx n="104" d="100"/>
          <a:sy n="104" d="100"/>
        </p:scale>
        <p:origin x="6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057E2-5C2B-E844-A3C2-8876BF3024A7}" type="datetimeFigureOut">
              <a:rPr lang="es-ES_tradnl" smtClean="0"/>
              <a:t>20/12/24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F320E-F815-2448-84E3-E4239DF9D1B4}" type="slidenum">
              <a:rPr lang="es-ES_tradnl" smtClean="0"/>
              <a:t>‹N°›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684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757C-EDCA-4343-9761-91F85EE7C60D}" type="datetimeFigureOut">
              <a:rPr lang="es-ES_tradnl" smtClean="0"/>
              <a:t>20/12/24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8E89B-6688-9E4D-930F-C085A706AF43}" type="slidenum">
              <a:rPr lang="es-ES_tradnl" smtClean="0"/>
              <a:t>‹N°›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021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757C-EDCA-4343-9761-91F85EE7C60D}" type="datetimeFigureOut">
              <a:rPr lang="es-ES_tradnl" smtClean="0"/>
              <a:t>20/12/24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8E89B-6688-9E4D-930F-C085A706AF43}" type="slidenum">
              <a:rPr lang="es-ES_tradnl" smtClean="0"/>
              <a:t>‹N°›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7924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757C-EDCA-4343-9761-91F85EE7C60D}" type="datetimeFigureOut">
              <a:rPr lang="es-ES_tradnl" smtClean="0"/>
              <a:t>20/12/24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8E89B-6688-9E4D-930F-C085A706AF43}" type="slidenum">
              <a:rPr lang="es-ES_tradnl" smtClean="0"/>
              <a:t>‹N°›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9848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757C-EDCA-4343-9761-91F85EE7C60D}" type="datetimeFigureOut">
              <a:rPr lang="es-ES_tradnl" smtClean="0"/>
              <a:t>20/12/24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8E89B-6688-9E4D-930F-C085A706AF43}" type="slidenum">
              <a:rPr lang="es-ES_tradnl" smtClean="0"/>
              <a:t>‹N°›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6138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757C-EDCA-4343-9761-91F85EE7C60D}" type="datetimeFigureOut">
              <a:rPr lang="es-ES_tradnl" smtClean="0"/>
              <a:t>20/12/24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8E89B-6688-9E4D-930F-C085A706AF43}" type="slidenum">
              <a:rPr lang="es-ES_tradnl" smtClean="0"/>
              <a:t>‹N°›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2778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757C-EDCA-4343-9761-91F85EE7C60D}" type="datetimeFigureOut">
              <a:rPr lang="es-ES_tradnl" smtClean="0"/>
              <a:t>20/12/24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8E89B-6688-9E4D-930F-C085A706AF43}" type="slidenum">
              <a:rPr lang="es-ES_tradnl" smtClean="0"/>
              <a:t>‹N°›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761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757C-EDCA-4343-9761-91F85EE7C60D}" type="datetimeFigureOut">
              <a:rPr lang="es-ES_tradnl" smtClean="0"/>
              <a:t>20/12/24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8E89B-6688-9E4D-930F-C085A706AF43}" type="slidenum">
              <a:rPr lang="es-ES_tradnl" smtClean="0"/>
              <a:t>‹N°›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67318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757C-EDCA-4343-9761-91F85EE7C60D}" type="datetimeFigureOut">
              <a:rPr lang="es-ES_tradnl" smtClean="0"/>
              <a:t>20/12/24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8E89B-6688-9E4D-930F-C085A706AF43}" type="slidenum">
              <a:rPr lang="es-ES_tradnl" smtClean="0"/>
              <a:t>‹N°›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7995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757C-EDCA-4343-9761-91F85EE7C60D}" type="datetimeFigureOut">
              <a:rPr lang="es-ES_tradnl" smtClean="0"/>
              <a:t>20/12/24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8E89B-6688-9E4D-930F-C085A706AF43}" type="slidenum">
              <a:rPr lang="es-ES_tradnl" smtClean="0"/>
              <a:t>‹N°›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3239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757C-EDCA-4343-9761-91F85EE7C60D}" type="datetimeFigureOut">
              <a:rPr lang="es-ES_tradnl" smtClean="0"/>
              <a:t>20/12/24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8E89B-6688-9E4D-930F-C085A706AF43}" type="slidenum">
              <a:rPr lang="es-ES_tradnl" smtClean="0"/>
              <a:t>‹N°›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953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los estilos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5757C-EDCA-4343-9761-91F85EE7C60D}" type="datetimeFigureOut">
              <a:rPr lang="es-ES_tradnl" smtClean="0"/>
              <a:t>20/12/24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8E89B-6688-9E4D-930F-C085A706AF43}" type="slidenum">
              <a:rPr lang="es-ES_tradnl" smtClean="0"/>
              <a:t>‹N°›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0116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los estilos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5757C-EDCA-4343-9761-91F85EE7C60D}" type="datetimeFigureOut">
              <a:rPr lang="es-ES_tradnl" smtClean="0"/>
              <a:t>20/12/24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8E89B-6688-9E4D-930F-C085A706AF43}" type="slidenum">
              <a:rPr lang="es-ES_tradnl" smtClean="0"/>
              <a:t>‹N°›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99815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446707" y="0"/>
            <a:ext cx="1745293" cy="6858000"/>
          </a:xfrm>
          <a:prstGeom prst="rect">
            <a:avLst/>
          </a:prstGeom>
          <a:solidFill>
            <a:srgbClr val="2E55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9468" y="5324885"/>
            <a:ext cx="1586340" cy="143165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2194560" y="2139696"/>
            <a:ext cx="51297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/>
              <a:t>Eglise (cultuelle, 1905)-antenne locale</a:t>
            </a:r>
          </a:p>
        </p:txBody>
      </p:sp>
    </p:spTree>
    <p:extLst>
      <p:ext uri="{BB962C8B-B14F-4D97-AF65-F5344CB8AC3E}">
        <p14:creationId xmlns:p14="http://schemas.microsoft.com/office/powerpoint/2010/main" val="1729984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446707" y="0"/>
            <a:ext cx="1745293" cy="6858000"/>
          </a:xfrm>
          <a:prstGeom prst="rect">
            <a:avLst/>
          </a:prstGeom>
          <a:solidFill>
            <a:srgbClr val="E365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9468" y="5324885"/>
            <a:ext cx="1586340" cy="143165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2194560" y="2139696"/>
            <a:ext cx="5129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b="1" dirty="0" err="1"/>
              <a:t>ACSA</a:t>
            </a:r>
            <a:r>
              <a:rPr lang="fr-FR" sz="4000" b="1" dirty="0"/>
              <a:t> (culturelle, 1901)</a:t>
            </a:r>
          </a:p>
        </p:txBody>
      </p:sp>
    </p:spTree>
    <p:extLst>
      <p:ext uri="{BB962C8B-B14F-4D97-AF65-F5344CB8AC3E}">
        <p14:creationId xmlns:p14="http://schemas.microsoft.com/office/powerpoint/2010/main" val="20675359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14</Words>
  <Application>Microsoft Macintosh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Pedro Torres Martínez</dc:creator>
  <cp:lastModifiedBy>Eddy CARNEVA</cp:lastModifiedBy>
  <cp:revision>8</cp:revision>
  <dcterms:created xsi:type="dcterms:W3CDTF">2017-10-01T20:33:30Z</dcterms:created>
  <dcterms:modified xsi:type="dcterms:W3CDTF">2024-12-20T09:05:06Z</dcterms:modified>
</cp:coreProperties>
</file>