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6"/>
  </p:notesMasterIdLst>
  <p:sldIdLst>
    <p:sldId id="258" r:id="rId2"/>
    <p:sldId id="256" r:id="rId3"/>
    <p:sldId id="257" r:id="rId4"/>
    <p:sldId id="259" r:id="rId5"/>
  </p:sldIdLst>
  <p:sldSz cx="31499175" cy="21964650"/>
  <p:notesSz cx="6858000" cy="9144000"/>
  <p:embeddedFontLst>
    <p:embeddedFont>
      <p:font typeface="Clicker Script" panose="03000506000000020002" pitchFamily="66" charset="0"/>
      <p:regular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4F3"/>
    <a:srgbClr val="FFF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3"/>
    <p:restoredTop sz="94674"/>
  </p:normalViewPr>
  <p:slideViewPr>
    <p:cSldViewPr snapToGrid="0">
      <p:cViewPr varScale="1">
        <p:scale>
          <a:sx n="37" d="100"/>
          <a:sy n="37" d="100"/>
        </p:scale>
        <p:origin x="55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970569" y="685800"/>
            <a:ext cx="49176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69963" y="685800"/>
            <a:ext cx="4918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7659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69963" y="685800"/>
            <a:ext cx="4918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69963" y="685800"/>
            <a:ext cx="4918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0772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69963" y="685800"/>
            <a:ext cx="4918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5263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1073770" y="3179611"/>
            <a:ext cx="29351700" cy="8765400"/>
          </a:xfrm>
          <a:prstGeom prst="rect">
            <a:avLst/>
          </a:prstGeom>
        </p:spPr>
        <p:txBody>
          <a:bodyPr spcFirstLastPara="1" wrap="square" lIns="340100" tIns="340100" rIns="340100" bIns="340100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1pPr>
            <a:lvl2pPr lvl="1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2pPr>
            <a:lvl3pPr lvl="2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3pPr>
            <a:lvl4pPr lvl="3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4pPr>
            <a:lvl5pPr lvl="4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5pPr>
            <a:lvl6pPr lvl="5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6pPr>
            <a:lvl7pPr lvl="6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7pPr>
            <a:lvl8pPr lvl="7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8pPr>
            <a:lvl9pPr lvl="8" algn="ctr">
              <a:spcBef>
                <a:spcPts val="0"/>
              </a:spcBef>
              <a:spcAft>
                <a:spcPts val="0"/>
              </a:spcAft>
              <a:buSzPts val="19300"/>
              <a:buNone/>
              <a:defRPr sz="193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1073742" y="12102763"/>
            <a:ext cx="29351700" cy="33846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073742" y="4723563"/>
            <a:ext cx="29351700" cy="8385000"/>
          </a:xfrm>
          <a:prstGeom prst="rect">
            <a:avLst/>
          </a:prstGeom>
        </p:spPr>
        <p:txBody>
          <a:bodyPr spcFirstLastPara="1" wrap="square" lIns="340100" tIns="340100" rIns="340100" bIns="340100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4600"/>
              <a:buNone/>
              <a:defRPr sz="446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073742" y="13461168"/>
            <a:ext cx="29351700" cy="55548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marL="457200" lvl="0" indent="-654050" algn="ctr">
              <a:spcBef>
                <a:spcPts val="0"/>
              </a:spcBef>
              <a:spcAft>
                <a:spcPts val="0"/>
              </a:spcAft>
              <a:buSzPts val="6700"/>
              <a:buChar char="●"/>
              <a:defRPr/>
            </a:lvl1pPr>
            <a:lvl2pPr marL="914400" lvl="1" indent="-558800" algn="ctr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2pPr>
            <a:lvl3pPr marL="1371600" lvl="2" indent="-558800" algn="ctr">
              <a:spcBef>
                <a:spcPts val="6000"/>
              </a:spcBef>
              <a:spcAft>
                <a:spcPts val="0"/>
              </a:spcAft>
              <a:buSzPts val="5200"/>
              <a:buChar char="■"/>
              <a:defRPr/>
            </a:lvl3pPr>
            <a:lvl4pPr marL="1828800" lvl="3" indent="-558800" algn="ctr">
              <a:spcBef>
                <a:spcPts val="6000"/>
              </a:spcBef>
              <a:spcAft>
                <a:spcPts val="0"/>
              </a:spcAft>
              <a:buSzPts val="5200"/>
              <a:buChar char="●"/>
              <a:defRPr/>
            </a:lvl4pPr>
            <a:lvl5pPr marL="2286000" lvl="4" indent="-558800" algn="ctr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5pPr>
            <a:lvl6pPr marL="2743200" lvl="5" indent="-558800" algn="ctr">
              <a:spcBef>
                <a:spcPts val="6000"/>
              </a:spcBef>
              <a:spcAft>
                <a:spcPts val="0"/>
              </a:spcAft>
              <a:buSzPts val="5200"/>
              <a:buChar char="■"/>
              <a:defRPr/>
            </a:lvl6pPr>
            <a:lvl7pPr marL="3200400" lvl="6" indent="-558800" algn="ctr">
              <a:spcBef>
                <a:spcPts val="6000"/>
              </a:spcBef>
              <a:spcAft>
                <a:spcPts val="0"/>
              </a:spcAft>
              <a:buSzPts val="5200"/>
              <a:buChar char="●"/>
              <a:defRPr/>
            </a:lvl7pPr>
            <a:lvl8pPr marL="3657600" lvl="7" indent="-558800" algn="ctr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8pPr>
            <a:lvl9pPr marL="4114800" lvl="8" indent="-558800" algn="ctr">
              <a:spcBef>
                <a:spcPts val="6000"/>
              </a:spcBef>
              <a:spcAft>
                <a:spcPts val="6000"/>
              </a:spcAft>
              <a:buSzPts val="52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073742" y="9184926"/>
            <a:ext cx="29351700" cy="3594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2pPr>
            <a:lvl3pPr lvl="2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3pPr>
            <a:lvl4pPr lvl="3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4pPr>
            <a:lvl5pPr lvl="4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5pPr>
            <a:lvl6pPr lvl="5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6pPr>
            <a:lvl7pPr lvl="6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7pPr>
            <a:lvl8pPr lvl="7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3400"/>
              <a:buNone/>
              <a:defRPr sz="134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073742" y="1900422"/>
            <a:ext cx="29351700" cy="24456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1073742" y="4921495"/>
            <a:ext cx="29351700" cy="145893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marL="457200" lvl="0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/>
            </a:lvl1pPr>
            <a:lvl2pPr marL="914400" lvl="1" indent="-558800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2pPr>
            <a:lvl3pPr marL="1371600" lvl="2" indent="-558800">
              <a:spcBef>
                <a:spcPts val="6000"/>
              </a:spcBef>
              <a:spcAft>
                <a:spcPts val="0"/>
              </a:spcAft>
              <a:buSzPts val="5200"/>
              <a:buChar char="■"/>
              <a:defRPr/>
            </a:lvl3pPr>
            <a:lvl4pPr marL="1828800" lvl="3" indent="-558800">
              <a:spcBef>
                <a:spcPts val="6000"/>
              </a:spcBef>
              <a:spcAft>
                <a:spcPts val="0"/>
              </a:spcAft>
              <a:buSzPts val="5200"/>
              <a:buChar char="●"/>
              <a:defRPr/>
            </a:lvl4pPr>
            <a:lvl5pPr marL="2286000" lvl="4" indent="-558800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5pPr>
            <a:lvl6pPr marL="2743200" lvl="5" indent="-558800">
              <a:spcBef>
                <a:spcPts val="6000"/>
              </a:spcBef>
              <a:spcAft>
                <a:spcPts val="0"/>
              </a:spcAft>
              <a:buSzPts val="5200"/>
              <a:buChar char="■"/>
              <a:defRPr/>
            </a:lvl6pPr>
            <a:lvl7pPr marL="3200400" lvl="6" indent="-558800">
              <a:spcBef>
                <a:spcPts val="6000"/>
              </a:spcBef>
              <a:spcAft>
                <a:spcPts val="0"/>
              </a:spcAft>
              <a:buSzPts val="5200"/>
              <a:buChar char="●"/>
              <a:defRPr/>
            </a:lvl7pPr>
            <a:lvl8pPr marL="3657600" lvl="7" indent="-558800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8pPr>
            <a:lvl9pPr marL="4114800" lvl="8" indent="-558800">
              <a:spcBef>
                <a:spcPts val="6000"/>
              </a:spcBef>
              <a:spcAft>
                <a:spcPts val="6000"/>
              </a:spcAft>
              <a:buSzPts val="52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1073742" y="1900422"/>
            <a:ext cx="29351700" cy="24456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1073742" y="4921495"/>
            <a:ext cx="13778700" cy="145893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marL="457200" lvl="0" indent="-55880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marL="914400" lvl="1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2pPr>
            <a:lvl3pPr marL="1371600" lvl="2" indent="-514350">
              <a:spcBef>
                <a:spcPts val="6000"/>
              </a:spcBef>
              <a:spcAft>
                <a:spcPts val="0"/>
              </a:spcAft>
              <a:buSzPts val="4500"/>
              <a:buChar char="■"/>
              <a:defRPr sz="4500"/>
            </a:lvl3pPr>
            <a:lvl4pPr marL="1828800" lvl="3" indent="-514350">
              <a:spcBef>
                <a:spcPts val="6000"/>
              </a:spcBef>
              <a:spcAft>
                <a:spcPts val="0"/>
              </a:spcAft>
              <a:buSzPts val="4500"/>
              <a:buChar char="●"/>
              <a:defRPr sz="4500"/>
            </a:lvl4pPr>
            <a:lvl5pPr marL="2286000" lvl="4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5pPr>
            <a:lvl6pPr marL="2743200" lvl="5" indent="-514350">
              <a:spcBef>
                <a:spcPts val="6000"/>
              </a:spcBef>
              <a:spcAft>
                <a:spcPts val="0"/>
              </a:spcAft>
              <a:buSzPts val="4500"/>
              <a:buChar char="■"/>
              <a:defRPr sz="4500"/>
            </a:lvl6pPr>
            <a:lvl7pPr marL="3200400" lvl="6" indent="-514350">
              <a:spcBef>
                <a:spcPts val="6000"/>
              </a:spcBef>
              <a:spcAft>
                <a:spcPts val="0"/>
              </a:spcAft>
              <a:buSzPts val="4500"/>
              <a:buChar char="●"/>
              <a:defRPr sz="4500"/>
            </a:lvl7pPr>
            <a:lvl8pPr marL="3657600" lvl="7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8pPr>
            <a:lvl9pPr marL="4114800" lvl="8" indent="-514350">
              <a:spcBef>
                <a:spcPts val="6000"/>
              </a:spcBef>
              <a:spcAft>
                <a:spcPts val="6000"/>
              </a:spcAft>
              <a:buSzPts val="4500"/>
              <a:buChar char="■"/>
              <a:defRPr sz="45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16646611" y="4921495"/>
            <a:ext cx="13778700" cy="145893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marL="457200" lvl="0" indent="-55880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marL="914400" lvl="1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2pPr>
            <a:lvl3pPr marL="1371600" lvl="2" indent="-514350">
              <a:spcBef>
                <a:spcPts val="6000"/>
              </a:spcBef>
              <a:spcAft>
                <a:spcPts val="0"/>
              </a:spcAft>
              <a:buSzPts val="4500"/>
              <a:buChar char="■"/>
              <a:defRPr sz="4500"/>
            </a:lvl3pPr>
            <a:lvl4pPr marL="1828800" lvl="3" indent="-514350">
              <a:spcBef>
                <a:spcPts val="6000"/>
              </a:spcBef>
              <a:spcAft>
                <a:spcPts val="0"/>
              </a:spcAft>
              <a:buSzPts val="4500"/>
              <a:buChar char="●"/>
              <a:defRPr sz="4500"/>
            </a:lvl4pPr>
            <a:lvl5pPr marL="2286000" lvl="4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5pPr>
            <a:lvl6pPr marL="2743200" lvl="5" indent="-514350">
              <a:spcBef>
                <a:spcPts val="6000"/>
              </a:spcBef>
              <a:spcAft>
                <a:spcPts val="0"/>
              </a:spcAft>
              <a:buSzPts val="4500"/>
              <a:buChar char="■"/>
              <a:defRPr sz="4500"/>
            </a:lvl6pPr>
            <a:lvl7pPr marL="3200400" lvl="6" indent="-514350">
              <a:spcBef>
                <a:spcPts val="6000"/>
              </a:spcBef>
              <a:spcAft>
                <a:spcPts val="0"/>
              </a:spcAft>
              <a:buSzPts val="4500"/>
              <a:buChar char="●"/>
              <a:defRPr sz="4500"/>
            </a:lvl7pPr>
            <a:lvl8pPr marL="3657600" lvl="7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8pPr>
            <a:lvl9pPr marL="4114800" lvl="8" indent="-514350">
              <a:spcBef>
                <a:spcPts val="6000"/>
              </a:spcBef>
              <a:spcAft>
                <a:spcPts val="6000"/>
              </a:spcAft>
              <a:buSzPts val="4500"/>
              <a:buChar char="■"/>
              <a:defRPr sz="45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073742" y="1900422"/>
            <a:ext cx="29351700" cy="24456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4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1073742" y="2372618"/>
            <a:ext cx="9672900" cy="3227100"/>
          </a:xfrm>
          <a:prstGeom prst="rect">
            <a:avLst/>
          </a:prstGeom>
        </p:spPr>
        <p:txBody>
          <a:bodyPr spcFirstLastPara="1" wrap="square" lIns="340100" tIns="340100" rIns="340100" bIns="340100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1pPr>
            <a:lvl2pPr lvl="1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2pPr>
            <a:lvl3pPr lvl="2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3pPr>
            <a:lvl4pPr lvl="3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4pPr>
            <a:lvl5pPr lvl="4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5pPr>
            <a:lvl6pPr lvl="5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6pPr>
            <a:lvl7pPr lvl="6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7pPr>
            <a:lvl8pPr lvl="7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8pPr>
            <a:lvl9pPr lvl="8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1073742" y="5934107"/>
            <a:ext cx="9672900" cy="135771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marL="457200" lvl="0" indent="-514350">
              <a:spcBef>
                <a:spcPts val="0"/>
              </a:spcBef>
              <a:spcAft>
                <a:spcPts val="0"/>
              </a:spcAft>
              <a:buSzPts val="4500"/>
              <a:buChar char="●"/>
              <a:defRPr sz="4500"/>
            </a:lvl1pPr>
            <a:lvl2pPr marL="914400" lvl="1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2pPr>
            <a:lvl3pPr marL="1371600" lvl="2" indent="-514350">
              <a:spcBef>
                <a:spcPts val="6000"/>
              </a:spcBef>
              <a:spcAft>
                <a:spcPts val="0"/>
              </a:spcAft>
              <a:buSzPts val="4500"/>
              <a:buChar char="■"/>
              <a:defRPr sz="4500"/>
            </a:lvl3pPr>
            <a:lvl4pPr marL="1828800" lvl="3" indent="-514350">
              <a:spcBef>
                <a:spcPts val="6000"/>
              </a:spcBef>
              <a:spcAft>
                <a:spcPts val="0"/>
              </a:spcAft>
              <a:buSzPts val="4500"/>
              <a:buChar char="●"/>
              <a:defRPr sz="4500"/>
            </a:lvl4pPr>
            <a:lvl5pPr marL="2286000" lvl="4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5pPr>
            <a:lvl6pPr marL="2743200" lvl="5" indent="-514350">
              <a:spcBef>
                <a:spcPts val="6000"/>
              </a:spcBef>
              <a:spcAft>
                <a:spcPts val="0"/>
              </a:spcAft>
              <a:buSzPts val="4500"/>
              <a:buChar char="■"/>
              <a:defRPr sz="4500"/>
            </a:lvl6pPr>
            <a:lvl7pPr marL="3200400" lvl="6" indent="-514350">
              <a:spcBef>
                <a:spcPts val="6000"/>
              </a:spcBef>
              <a:spcAft>
                <a:spcPts val="0"/>
              </a:spcAft>
              <a:buSzPts val="4500"/>
              <a:buChar char="●"/>
              <a:defRPr sz="4500"/>
            </a:lvl7pPr>
            <a:lvl8pPr marL="3657600" lvl="7" indent="-514350">
              <a:spcBef>
                <a:spcPts val="6000"/>
              </a:spcBef>
              <a:spcAft>
                <a:spcPts val="0"/>
              </a:spcAft>
              <a:buSzPts val="4500"/>
              <a:buChar char="○"/>
              <a:defRPr sz="4500"/>
            </a:lvl8pPr>
            <a:lvl9pPr marL="4114800" lvl="8" indent="-514350">
              <a:spcBef>
                <a:spcPts val="6000"/>
              </a:spcBef>
              <a:spcAft>
                <a:spcPts val="6000"/>
              </a:spcAft>
              <a:buSzPts val="4500"/>
              <a:buChar char="■"/>
              <a:defRPr sz="45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688809" y="1922307"/>
            <a:ext cx="21935700" cy="174693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1pPr>
            <a:lvl2pPr lvl="1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2pPr>
            <a:lvl3pPr lvl="2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3pPr>
            <a:lvl4pPr lvl="3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4pPr>
            <a:lvl5pPr lvl="4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5pPr>
            <a:lvl6pPr lvl="5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6pPr>
            <a:lvl7pPr lvl="6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7pPr>
            <a:lvl8pPr lvl="7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8pPr>
            <a:lvl9pPr lvl="8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15749588" y="-534"/>
            <a:ext cx="15749700" cy="2196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340100" tIns="340100" rIns="340100" bIns="3401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914592" y="5266114"/>
            <a:ext cx="13935000" cy="6330000"/>
          </a:xfrm>
          <a:prstGeom prst="rect">
            <a:avLst/>
          </a:prstGeom>
        </p:spPr>
        <p:txBody>
          <a:bodyPr spcFirstLastPara="1" wrap="square" lIns="340100" tIns="340100" rIns="340100" bIns="340100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600"/>
              <a:buNone/>
              <a:defRPr sz="156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914592" y="11970168"/>
            <a:ext cx="13935000" cy="5274300"/>
          </a:xfrm>
          <a:prstGeom prst="rect">
            <a:avLst/>
          </a:prstGeom>
        </p:spPr>
        <p:txBody>
          <a:bodyPr spcFirstLastPara="1" wrap="square" lIns="340100" tIns="340100" rIns="340100" bIns="340100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00"/>
              <a:buNone/>
              <a:defRPr sz="7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17015548" y="3092068"/>
            <a:ext cx="13217700" cy="157794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/>
          <a:lstStyle>
            <a:lvl1pPr marL="457200" lvl="0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/>
            </a:lvl1pPr>
            <a:lvl2pPr marL="914400" lvl="1" indent="-558800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2pPr>
            <a:lvl3pPr marL="1371600" lvl="2" indent="-558800">
              <a:spcBef>
                <a:spcPts val="6000"/>
              </a:spcBef>
              <a:spcAft>
                <a:spcPts val="0"/>
              </a:spcAft>
              <a:buSzPts val="5200"/>
              <a:buChar char="■"/>
              <a:defRPr/>
            </a:lvl3pPr>
            <a:lvl4pPr marL="1828800" lvl="3" indent="-558800">
              <a:spcBef>
                <a:spcPts val="6000"/>
              </a:spcBef>
              <a:spcAft>
                <a:spcPts val="0"/>
              </a:spcAft>
              <a:buSzPts val="5200"/>
              <a:buChar char="●"/>
              <a:defRPr/>
            </a:lvl4pPr>
            <a:lvl5pPr marL="2286000" lvl="4" indent="-558800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5pPr>
            <a:lvl6pPr marL="2743200" lvl="5" indent="-558800">
              <a:spcBef>
                <a:spcPts val="6000"/>
              </a:spcBef>
              <a:spcAft>
                <a:spcPts val="0"/>
              </a:spcAft>
              <a:buSzPts val="5200"/>
              <a:buChar char="■"/>
              <a:defRPr/>
            </a:lvl6pPr>
            <a:lvl7pPr marL="3200400" lvl="6" indent="-558800">
              <a:spcBef>
                <a:spcPts val="6000"/>
              </a:spcBef>
              <a:spcAft>
                <a:spcPts val="0"/>
              </a:spcAft>
              <a:buSzPts val="5200"/>
              <a:buChar char="●"/>
              <a:defRPr/>
            </a:lvl7pPr>
            <a:lvl8pPr marL="3657600" lvl="7" indent="-558800">
              <a:spcBef>
                <a:spcPts val="6000"/>
              </a:spcBef>
              <a:spcAft>
                <a:spcPts val="0"/>
              </a:spcAft>
              <a:buSzPts val="5200"/>
              <a:buChar char="○"/>
              <a:defRPr/>
            </a:lvl8pPr>
            <a:lvl9pPr marL="4114800" lvl="8" indent="-558800">
              <a:spcBef>
                <a:spcPts val="6000"/>
              </a:spcBef>
              <a:spcAft>
                <a:spcPts val="6000"/>
              </a:spcAft>
              <a:buSzPts val="52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1073742" y="18066122"/>
            <a:ext cx="20664600" cy="2583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7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073742" y="1900422"/>
            <a:ext cx="29351700" cy="24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0100" tIns="340100" rIns="340100" bIns="340100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00"/>
              <a:buNone/>
              <a:defRPr sz="10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073742" y="4921495"/>
            <a:ext cx="29351700" cy="145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0100" tIns="340100" rIns="340100" bIns="340100" anchor="t" anchorCtr="0"/>
          <a:lstStyle>
            <a:lvl1pPr marL="457200" lvl="0" indent="-654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700"/>
              <a:buChar char="●"/>
              <a:defRPr sz="6700">
                <a:solidFill>
                  <a:schemeClr val="dk2"/>
                </a:solidFill>
              </a:defRPr>
            </a:lvl1pPr>
            <a:lvl2pPr marL="914400" lvl="1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○"/>
              <a:defRPr sz="5200">
                <a:solidFill>
                  <a:schemeClr val="dk2"/>
                </a:solidFill>
              </a:defRPr>
            </a:lvl2pPr>
            <a:lvl3pPr marL="1371600" lvl="2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■"/>
              <a:defRPr sz="5200">
                <a:solidFill>
                  <a:schemeClr val="dk2"/>
                </a:solidFill>
              </a:defRPr>
            </a:lvl3pPr>
            <a:lvl4pPr marL="1828800" lvl="3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●"/>
              <a:defRPr sz="5200">
                <a:solidFill>
                  <a:schemeClr val="dk2"/>
                </a:solidFill>
              </a:defRPr>
            </a:lvl4pPr>
            <a:lvl5pPr marL="2286000" lvl="4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○"/>
              <a:defRPr sz="5200">
                <a:solidFill>
                  <a:schemeClr val="dk2"/>
                </a:solidFill>
              </a:defRPr>
            </a:lvl5pPr>
            <a:lvl6pPr marL="2743200" lvl="5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■"/>
              <a:defRPr sz="5200">
                <a:solidFill>
                  <a:schemeClr val="dk2"/>
                </a:solidFill>
              </a:defRPr>
            </a:lvl6pPr>
            <a:lvl7pPr marL="3200400" lvl="6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●"/>
              <a:defRPr sz="5200">
                <a:solidFill>
                  <a:schemeClr val="dk2"/>
                </a:solidFill>
              </a:defRPr>
            </a:lvl7pPr>
            <a:lvl8pPr marL="3657600" lvl="7" indent="-558800">
              <a:lnSpc>
                <a:spcPct val="115000"/>
              </a:lnSpc>
              <a:spcBef>
                <a:spcPts val="6000"/>
              </a:spcBef>
              <a:spcAft>
                <a:spcPts val="0"/>
              </a:spcAft>
              <a:buClr>
                <a:schemeClr val="dk2"/>
              </a:buClr>
              <a:buSzPts val="5200"/>
              <a:buChar char="○"/>
              <a:defRPr sz="5200">
                <a:solidFill>
                  <a:schemeClr val="dk2"/>
                </a:solidFill>
              </a:defRPr>
            </a:lvl8pPr>
            <a:lvl9pPr marL="4114800" lvl="8" indent="-558800">
              <a:lnSpc>
                <a:spcPct val="115000"/>
              </a:lnSpc>
              <a:spcBef>
                <a:spcPts val="6000"/>
              </a:spcBef>
              <a:spcAft>
                <a:spcPts val="6000"/>
              </a:spcAft>
              <a:buClr>
                <a:schemeClr val="dk2"/>
              </a:buClr>
              <a:buSzPts val="5200"/>
              <a:buChar char="■"/>
              <a:defRPr sz="5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29185852" y="19913663"/>
            <a:ext cx="1890300" cy="16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0100" tIns="340100" rIns="340100" bIns="340100" anchor="ctr" anchorCtr="0">
            <a:noAutofit/>
          </a:bodyPr>
          <a:lstStyle>
            <a:lvl1pPr lvl="0" algn="r">
              <a:buNone/>
              <a:defRPr sz="3700">
                <a:solidFill>
                  <a:schemeClr val="dk2"/>
                </a:solidFill>
              </a:defRPr>
            </a:lvl1pPr>
            <a:lvl2pPr lvl="1" algn="r">
              <a:buNone/>
              <a:defRPr sz="3700">
                <a:solidFill>
                  <a:schemeClr val="dk2"/>
                </a:solidFill>
              </a:defRPr>
            </a:lvl2pPr>
            <a:lvl3pPr lvl="2" algn="r">
              <a:buNone/>
              <a:defRPr sz="3700">
                <a:solidFill>
                  <a:schemeClr val="dk2"/>
                </a:solidFill>
              </a:defRPr>
            </a:lvl3pPr>
            <a:lvl4pPr lvl="3" algn="r">
              <a:buNone/>
              <a:defRPr sz="3700">
                <a:solidFill>
                  <a:schemeClr val="dk2"/>
                </a:solidFill>
              </a:defRPr>
            </a:lvl4pPr>
            <a:lvl5pPr lvl="4" algn="r">
              <a:buNone/>
              <a:defRPr sz="3700">
                <a:solidFill>
                  <a:schemeClr val="dk2"/>
                </a:solidFill>
              </a:defRPr>
            </a:lvl5pPr>
            <a:lvl6pPr lvl="5" algn="r">
              <a:buNone/>
              <a:defRPr sz="3700">
                <a:solidFill>
                  <a:schemeClr val="dk2"/>
                </a:solidFill>
              </a:defRPr>
            </a:lvl6pPr>
            <a:lvl7pPr lvl="6" algn="r">
              <a:buNone/>
              <a:defRPr sz="3700">
                <a:solidFill>
                  <a:schemeClr val="dk2"/>
                </a:solidFill>
              </a:defRPr>
            </a:lvl7pPr>
            <a:lvl8pPr lvl="7" algn="r">
              <a:buNone/>
              <a:defRPr sz="3700">
                <a:solidFill>
                  <a:schemeClr val="dk2"/>
                </a:solidFill>
              </a:defRPr>
            </a:lvl8pPr>
            <a:lvl9pPr lvl="8" algn="r">
              <a:buNone/>
              <a:defRPr sz="37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4F3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>
            <a:extLst>
              <a:ext uri="{FF2B5EF4-FFF2-40B4-BE49-F238E27FC236}">
                <a16:creationId xmlns:a16="http://schemas.microsoft.com/office/drawing/2014/main" id="{5243C6B6-32A3-10A1-BA1F-0A89A31D9B60}"/>
              </a:ext>
            </a:extLst>
          </p:cNvPr>
          <p:cNvGrpSpPr/>
          <p:nvPr/>
        </p:nvGrpSpPr>
        <p:grpSpPr>
          <a:xfrm>
            <a:off x="-33705" y="-27710"/>
            <a:ext cx="31669139" cy="22185304"/>
            <a:chOff x="-33705" y="-27710"/>
            <a:chExt cx="31669139" cy="22185304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F9113061-13B7-5166-F55C-DA2C59BF81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73" t="2999" r="2194" b="3012"/>
            <a:stretch/>
          </p:blipFill>
          <p:spPr>
            <a:xfrm>
              <a:off x="-33705" y="-27710"/>
              <a:ext cx="31669139" cy="22068000"/>
            </a:xfrm>
            <a:prstGeom prst="rect">
              <a:avLst/>
            </a:prstGeom>
          </p:spPr>
        </p:pic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8AD86720-9C14-B0B4-0BB2-6102724A1662}"/>
                </a:ext>
              </a:extLst>
            </p:cNvPr>
            <p:cNvSpPr txBox="1"/>
            <p:nvPr/>
          </p:nvSpPr>
          <p:spPr>
            <a:xfrm>
              <a:off x="27278461" y="3983852"/>
              <a:ext cx="29198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Fédération France Nord des Eglises Adventistes</a:t>
              </a:r>
            </a:p>
          </p:txBody>
        </p:sp>
        <p:sp>
          <p:nvSpPr>
            <p:cNvPr id="54" name="Shape 54"/>
            <p:cNvSpPr txBox="1"/>
            <p:nvPr/>
          </p:nvSpPr>
          <p:spPr>
            <a:xfrm>
              <a:off x="9504151" y="9081747"/>
              <a:ext cx="69183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l’enfant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56" name="Shape 56"/>
            <p:cNvSpPr txBox="1"/>
            <p:nvPr/>
          </p:nvSpPr>
          <p:spPr>
            <a:xfrm>
              <a:off x="15737478" y="10250812"/>
              <a:ext cx="69183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père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57" name="Shape 57"/>
            <p:cNvSpPr txBox="1"/>
            <p:nvPr/>
          </p:nvSpPr>
          <p:spPr>
            <a:xfrm>
              <a:off x="4492294" y="15163543"/>
              <a:ext cx="2024760" cy="11676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Ville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,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1" name="Shape 61"/>
            <p:cNvSpPr txBox="1"/>
            <p:nvPr/>
          </p:nvSpPr>
          <p:spPr>
            <a:xfrm>
              <a:off x="3493892" y="16580974"/>
              <a:ext cx="64590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signature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pasteur</a:t>
              </a:r>
              <a:endParaRPr sz="64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2" name="Shape 62"/>
            <p:cNvSpPr txBox="1"/>
            <p:nvPr/>
          </p:nvSpPr>
          <p:spPr>
            <a:xfrm>
              <a:off x="5958886" y="10392261"/>
              <a:ext cx="6120528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date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naissance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4" name="Shape 64"/>
            <p:cNvSpPr txBox="1"/>
            <p:nvPr/>
          </p:nvSpPr>
          <p:spPr>
            <a:xfrm>
              <a:off x="5352408" y="11371556"/>
              <a:ext cx="62142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la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mère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5" name="Shape 65"/>
            <p:cNvSpPr txBox="1"/>
            <p:nvPr/>
          </p:nvSpPr>
          <p:spPr>
            <a:xfrm>
              <a:off x="15128373" y="12519087"/>
              <a:ext cx="64590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l’Eglise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6" name="Shape 66"/>
            <p:cNvSpPr txBox="1"/>
            <p:nvPr/>
          </p:nvSpPr>
          <p:spPr>
            <a:xfrm>
              <a:off x="10445262" y="16580974"/>
              <a:ext cx="73152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signature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papa</a:t>
              </a:r>
              <a:endParaRPr sz="64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7" name="Shape 67"/>
            <p:cNvSpPr txBox="1"/>
            <p:nvPr/>
          </p:nvSpPr>
          <p:spPr>
            <a:xfrm>
              <a:off x="18244650" y="16585649"/>
              <a:ext cx="5846273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signature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la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maman</a:t>
              </a:r>
              <a:endParaRPr sz="64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CAB337E-73C0-1F24-1292-C14EC1648133}"/>
                </a:ext>
              </a:extLst>
            </p:cNvPr>
            <p:cNvSpPr/>
            <p:nvPr/>
          </p:nvSpPr>
          <p:spPr>
            <a:xfrm>
              <a:off x="21619764" y="7546837"/>
              <a:ext cx="1005840" cy="743723"/>
            </a:xfrm>
            <a:prstGeom prst="rect">
              <a:avLst/>
            </a:prstGeom>
            <a:solidFill>
              <a:srgbClr val="FFFF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hape 65">
              <a:extLst>
                <a:ext uri="{FF2B5EF4-FFF2-40B4-BE49-F238E27FC236}">
                  <a16:creationId xmlns:a16="http://schemas.microsoft.com/office/drawing/2014/main" id="{4BB50193-D3C2-B812-2EA1-6CAF14161D9C}"/>
                </a:ext>
              </a:extLst>
            </p:cNvPr>
            <p:cNvSpPr txBox="1"/>
            <p:nvPr/>
          </p:nvSpPr>
          <p:spPr>
            <a:xfrm>
              <a:off x="8489508" y="13830338"/>
              <a:ext cx="64590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pasteur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D21157C-B6BB-E2B4-A6EB-C7E19A9AEF61}"/>
                </a:ext>
              </a:extLst>
            </p:cNvPr>
            <p:cNvSpPr/>
            <p:nvPr/>
          </p:nvSpPr>
          <p:spPr>
            <a:xfrm>
              <a:off x="11619703" y="15163543"/>
              <a:ext cx="1601812" cy="1361929"/>
            </a:xfrm>
            <a:prstGeom prst="rect">
              <a:avLst/>
            </a:prstGeom>
            <a:solidFill>
              <a:srgbClr val="FFFF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Shape 58"/>
            <p:cNvSpPr txBox="1"/>
            <p:nvPr/>
          </p:nvSpPr>
          <p:spPr>
            <a:xfrm>
              <a:off x="8092261" y="15135062"/>
              <a:ext cx="5087137" cy="11676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Date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jour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797A81ED-956C-305F-F6B8-FA3A2C643F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880" t="19039" r="65286" b="33516"/>
            <a:stretch/>
          </p:blipFill>
          <p:spPr>
            <a:xfrm>
              <a:off x="26898570" y="16841073"/>
              <a:ext cx="3470593" cy="5316521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4007400-EBA0-06B0-99AD-3CEAD8958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23937" y="637081"/>
              <a:ext cx="3156115" cy="2869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7017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4F3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>
            <a:extLst>
              <a:ext uri="{FF2B5EF4-FFF2-40B4-BE49-F238E27FC236}">
                <a16:creationId xmlns:a16="http://schemas.microsoft.com/office/drawing/2014/main" id="{5243C6B6-32A3-10A1-BA1F-0A89A31D9B60}"/>
              </a:ext>
            </a:extLst>
          </p:cNvPr>
          <p:cNvGrpSpPr/>
          <p:nvPr/>
        </p:nvGrpSpPr>
        <p:grpSpPr>
          <a:xfrm>
            <a:off x="-33705" y="-27710"/>
            <a:ext cx="31669139" cy="22185304"/>
            <a:chOff x="-33705" y="-27710"/>
            <a:chExt cx="31669139" cy="22185304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F9113061-13B7-5166-F55C-DA2C59BF81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73" t="2999" r="2194" b="3012"/>
            <a:stretch/>
          </p:blipFill>
          <p:spPr>
            <a:xfrm>
              <a:off x="-33705" y="-27710"/>
              <a:ext cx="31669139" cy="22068000"/>
            </a:xfrm>
            <a:prstGeom prst="rect">
              <a:avLst/>
            </a:prstGeom>
          </p:spPr>
        </p:pic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8AD86720-9C14-B0B4-0BB2-6102724A1662}"/>
                </a:ext>
              </a:extLst>
            </p:cNvPr>
            <p:cNvSpPr txBox="1"/>
            <p:nvPr/>
          </p:nvSpPr>
          <p:spPr>
            <a:xfrm>
              <a:off x="27278461" y="3983852"/>
              <a:ext cx="29198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Fédération France Nord des Eglises Adventistes</a:t>
              </a:r>
            </a:p>
          </p:txBody>
        </p:sp>
        <p:sp>
          <p:nvSpPr>
            <p:cNvPr id="54" name="Shape 54"/>
            <p:cNvSpPr txBox="1"/>
            <p:nvPr/>
          </p:nvSpPr>
          <p:spPr>
            <a:xfrm>
              <a:off x="9504151" y="9081747"/>
              <a:ext cx="69183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l’enfant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56" name="Shape 56"/>
            <p:cNvSpPr txBox="1"/>
            <p:nvPr/>
          </p:nvSpPr>
          <p:spPr>
            <a:xfrm>
              <a:off x="15737478" y="10250812"/>
              <a:ext cx="69183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père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57" name="Shape 57"/>
            <p:cNvSpPr txBox="1"/>
            <p:nvPr/>
          </p:nvSpPr>
          <p:spPr>
            <a:xfrm>
              <a:off x="4492294" y="15163543"/>
              <a:ext cx="2024760" cy="11676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Ville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,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1" name="Shape 61"/>
            <p:cNvSpPr txBox="1"/>
            <p:nvPr/>
          </p:nvSpPr>
          <p:spPr>
            <a:xfrm>
              <a:off x="3493892" y="16580974"/>
              <a:ext cx="64590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signature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pasteur</a:t>
              </a:r>
              <a:endParaRPr sz="64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2" name="Shape 62"/>
            <p:cNvSpPr txBox="1"/>
            <p:nvPr/>
          </p:nvSpPr>
          <p:spPr>
            <a:xfrm>
              <a:off x="5958886" y="10392261"/>
              <a:ext cx="6120528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date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naissance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4" name="Shape 64"/>
            <p:cNvSpPr txBox="1"/>
            <p:nvPr/>
          </p:nvSpPr>
          <p:spPr>
            <a:xfrm>
              <a:off x="5352408" y="11371556"/>
              <a:ext cx="62142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la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mère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5" name="Shape 65"/>
            <p:cNvSpPr txBox="1"/>
            <p:nvPr/>
          </p:nvSpPr>
          <p:spPr>
            <a:xfrm>
              <a:off x="15128373" y="12519087"/>
              <a:ext cx="64590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l’Eglise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6" name="Shape 66"/>
            <p:cNvSpPr txBox="1"/>
            <p:nvPr/>
          </p:nvSpPr>
          <p:spPr>
            <a:xfrm>
              <a:off x="10445262" y="16580974"/>
              <a:ext cx="73152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signature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papa</a:t>
              </a:r>
              <a:endParaRPr sz="64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67" name="Shape 67"/>
            <p:cNvSpPr txBox="1"/>
            <p:nvPr/>
          </p:nvSpPr>
          <p:spPr>
            <a:xfrm>
              <a:off x="18244650" y="16585649"/>
              <a:ext cx="5846273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signature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de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la</a:t>
              </a:r>
              <a:r>
                <a:rPr lang="pt-BR" sz="64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64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maman</a:t>
              </a:r>
              <a:endParaRPr sz="64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CAB337E-73C0-1F24-1292-C14EC1648133}"/>
                </a:ext>
              </a:extLst>
            </p:cNvPr>
            <p:cNvSpPr/>
            <p:nvPr/>
          </p:nvSpPr>
          <p:spPr>
            <a:xfrm>
              <a:off x="21619764" y="7546837"/>
              <a:ext cx="1005840" cy="743723"/>
            </a:xfrm>
            <a:prstGeom prst="rect">
              <a:avLst/>
            </a:prstGeom>
            <a:solidFill>
              <a:srgbClr val="FFFF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hape 65">
              <a:extLst>
                <a:ext uri="{FF2B5EF4-FFF2-40B4-BE49-F238E27FC236}">
                  <a16:creationId xmlns:a16="http://schemas.microsoft.com/office/drawing/2014/main" id="{4BB50193-D3C2-B812-2EA1-6CAF14161D9C}"/>
                </a:ext>
              </a:extLst>
            </p:cNvPr>
            <p:cNvSpPr txBox="1"/>
            <p:nvPr/>
          </p:nvSpPr>
          <p:spPr>
            <a:xfrm>
              <a:off x="8489508" y="13830338"/>
              <a:ext cx="6459000" cy="12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Nom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pasteur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D21157C-B6BB-E2B4-A6EB-C7E19A9AEF61}"/>
                </a:ext>
              </a:extLst>
            </p:cNvPr>
            <p:cNvSpPr/>
            <p:nvPr/>
          </p:nvSpPr>
          <p:spPr>
            <a:xfrm>
              <a:off x="11619703" y="15163543"/>
              <a:ext cx="1601812" cy="1361929"/>
            </a:xfrm>
            <a:prstGeom prst="rect">
              <a:avLst/>
            </a:prstGeom>
            <a:solidFill>
              <a:srgbClr val="FFFF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Shape 58"/>
            <p:cNvSpPr txBox="1"/>
            <p:nvPr/>
          </p:nvSpPr>
          <p:spPr>
            <a:xfrm>
              <a:off x="8092261" y="15135062"/>
              <a:ext cx="5087137" cy="11676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Date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du</a:t>
              </a:r>
              <a:r>
                <a:rPr lang="pt-BR" sz="7200" dirty="0">
                  <a:latin typeface="Clicker Script"/>
                  <a:ea typeface="Clicker Script"/>
                  <a:cs typeface="Clicker Script"/>
                  <a:sym typeface="Clicker Script"/>
                </a:rPr>
                <a:t> </a:t>
              </a:r>
              <a:r>
                <a:rPr lang="pt-BR" sz="7200" dirty="0" err="1">
                  <a:latin typeface="Clicker Script"/>
                  <a:ea typeface="Clicker Script"/>
                  <a:cs typeface="Clicker Script"/>
                  <a:sym typeface="Clicker Script"/>
                </a:rPr>
                <a:t>jour</a:t>
              </a:r>
              <a:endParaRPr sz="7200" dirty="0">
                <a:latin typeface="Clicker Script"/>
                <a:ea typeface="Clicker Script"/>
                <a:cs typeface="Clicker Script"/>
                <a:sym typeface="Clicker Script"/>
              </a:endParaRPr>
            </a:p>
          </p:txBody>
        </p:sp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797A81ED-956C-305F-F6B8-FA3A2C643F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880" t="19039" r="65286" b="33516"/>
            <a:stretch/>
          </p:blipFill>
          <p:spPr>
            <a:xfrm>
              <a:off x="26898570" y="16841073"/>
              <a:ext cx="3470593" cy="5316521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4007400-EBA0-06B0-99AD-3CEAD8958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23937" y="637081"/>
              <a:ext cx="3156115" cy="2869687"/>
            </a:xfrm>
            <a:prstGeom prst="rect">
              <a:avLst/>
            </a:prstGeom>
          </p:spPr>
        </p:pic>
      </p:grpSp>
      <p:sp>
        <p:nvSpPr>
          <p:cNvPr id="2" name="Ellipse 1">
            <a:extLst>
              <a:ext uri="{FF2B5EF4-FFF2-40B4-BE49-F238E27FC236}">
                <a16:creationId xmlns:a16="http://schemas.microsoft.com/office/drawing/2014/main" id="{53C5A502-2B14-61D7-0CC6-3E4CBE797CD5}"/>
              </a:ext>
            </a:extLst>
          </p:cNvPr>
          <p:cNvSpPr/>
          <p:nvPr/>
        </p:nvSpPr>
        <p:spPr>
          <a:xfrm>
            <a:off x="22942894" y="9425353"/>
            <a:ext cx="7461438" cy="7311133"/>
          </a:xfrm>
          <a:prstGeom prst="ellipse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Photo de l’enfant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4F3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e 22">
            <a:extLst>
              <a:ext uri="{FF2B5EF4-FFF2-40B4-BE49-F238E27FC236}">
                <a16:creationId xmlns:a16="http://schemas.microsoft.com/office/drawing/2014/main" id="{A64ECE4D-8389-4A40-C3A8-8CE810AF36F5}"/>
              </a:ext>
            </a:extLst>
          </p:cNvPr>
          <p:cNvGrpSpPr/>
          <p:nvPr/>
        </p:nvGrpSpPr>
        <p:grpSpPr>
          <a:xfrm>
            <a:off x="-53095" y="-51864"/>
            <a:ext cx="31558169" cy="22257036"/>
            <a:chOff x="-53095" y="-51864"/>
            <a:chExt cx="31558169" cy="2225703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2149B4FC-3182-1DB8-269A-C365199100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33" t="4178" r="2233" b="3049"/>
            <a:stretch/>
          </p:blipFill>
          <p:spPr>
            <a:xfrm>
              <a:off x="-53095" y="-51864"/>
              <a:ext cx="31558169" cy="22257036"/>
            </a:xfrm>
            <a:prstGeom prst="rect">
              <a:avLst/>
            </a:prstGeom>
          </p:spPr>
        </p:pic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D31E6501-A3FC-6DE4-CD31-68FDEC823627}"/>
                </a:ext>
              </a:extLst>
            </p:cNvPr>
            <p:cNvGrpSpPr/>
            <p:nvPr/>
          </p:nvGrpSpPr>
          <p:grpSpPr>
            <a:xfrm>
              <a:off x="4126934" y="7546837"/>
              <a:ext cx="20069496" cy="10890067"/>
              <a:chOff x="4126934" y="7546837"/>
              <a:chExt cx="20069496" cy="10890067"/>
            </a:xfrm>
          </p:grpSpPr>
          <p:sp>
            <p:nvSpPr>
              <p:cNvPr id="54" name="Shape 54"/>
              <p:cNvSpPr txBox="1"/>
              <p:nvPr/>
            </p:nvSpPr>
            <p:spPr>
              <a:xfrm>
                <a:off x="9996517" y="9257592"/>
                <a:ext cx="69183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de l’enfant</a:t>
                </a:r>
              </a:p>
            </p:txBody>
          </p:sp>
          <p:sp>
            <p:nvSpPr>
              <p:cNvPr id="56" name="Shape 56"/>
              <p:cNvSpPr txBox="1"/>
              <p:nvPr/>
            </p:nvSpPr>
            <p:spPr>
              <a:xfrm>
                <a:off x="17026502" y="10356319"/>
                <a:ext cx="69183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du père</a:t>
                </a:r>
              </a:p>
            </p:txBody>
          </p:sp>
          <p:sp>
            <p:nvSpPr>
              <p:cNvPr id="57" name="Shape 57"/>
              <p:cNvSpPr txBox="1"/>
              <p:nvPr/>
            </p:nvSpPr>
            <p:spPr>
              <a:xfrm>
                <a:off x="4348548" y="15163543"/>
                <a:ext cx="2024760" cy="1167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Ville,</a:t>
                </a:r>
              </a:p>
            </p:txBody>
          </p:sp>
          <p:sp>
            <p:nvSpPr>
              <p:cNvPr id="61" name="Shape 61"/>
              <p:cNvSpPr txBox="1"/>
              <p:nvPr/>
            </p:nvSpPr>
            <p:spPr>
              <a:xfrm>
                <a:off x="4126934" y="17177329"/>
                <a:ext cx="64590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64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signature du pasteur</a:t>
                </a:r>
              </a:p>
            </p:txBody>
          </p:sp>
          <p:sp>
            <p:nvSpPr>
              <p:cNvPr id="62" name="Shape 62"/>
              <p:cNvSpPr txBox="1"/>
              <p:nvPr/>
            </p:nvSpPr>
            <p:spPr>
              <a:xfrm>
                <a:off x="6662266" y="10427430"/>
                <a:ext cx="6120528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date de naissance</a:t>
                </a:r>
              </a:p>
            </p:txBody>
          </p:sp>
          <p:sp>
            <p:nvSpPr>
              <p:cNvPr id="64" name="Shape 64"/>
              <p:cNvSpPr txBox="1"/>
              <p:nvPr/>
            </p:nvSpPr>
            <p:spPr>
              <a:xfrm>
                <a:off x="5280535" y="11486239"/>
                <a:ext cx="62142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de la mère</a:t>
                </a:r>
              </a:p>
            </p:txBody>
          </p:sp>
          <p:sp>
            <p:nvSpPr>
              <p:cNvPr id="65" name="Shape 65"/>
              <p:cNvSpPr txBox="1"/>
              <p:nvPr/>
            </p:nvSpPr>
            <p:spPr>
              <a:xfrm>
                <a:off x="15128373" y="12642946"/>
                <a:ext cx="64590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de l’Eglise</a:t>
                </a:r>
              </a:p>
            </p:txBody>
          </p:sp>
          <p:sp>
            <p:nvSpPr>
              <p:cNvPr id="66" name="Shape 66"/>
              <p:cNvSpPr txBox="1"/>
              <p:nvPr/>
            </p:nvSpPr>
            <p:spPr>
              <a:xfrm>
                <a:off x="10832121" y="17177329"/>
                <a:ext cx="73152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64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signature du papa</a:t>
                </a:r>
              </a:p>
            </p:txBody>
          </p:sp>
          <p:sp>
            <p:nvSpPr>
              <p:cNvPr id="67" name="Shape 67"/>
              <p:cNvSpPr txBox="1"/>
              <p:nvPr/>
            </p:nvSpPr>
            <p:spPr>
              <a:xfrm>
                <a:off x="18350157" y="17182004"/>
                <a:ext cx="5846273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64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signature de la maman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CAB337E-73C0-1F24-1292-C14EC1648133}"/>
                  </a:ext>
                </a:extLst>
              </p:cNvPr>
              <p:cNvSpPr/>
              <p:nvPr/>
            </p:nvSpPr>
            <p:spPr>
              <a:xfrm>
                <a:off x="21619764" y="7546837"/>
                <a:ext cx="1005840" cy="743723"/>
              </a:xfrm>
              <a:prstGeom prst="rect">
                <a:avLst/>
              </a:prstGeom>
              <a:solidFill>
                <a:srgbClr val="E6F4F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Shape 65">
                <a:extLst>
                  <a:ext uri="{FF2B5EF4-FFF2-40B4-BE49-F238E27FC236}">
                    <a16:creationId xmlns:a16="http://schemas.microsoft.com/office/drawing/2014/main" id="{4BB50193-D3C2-B812-2EA1-6CAF14161D9C}"/>
                  </a:ext>
                </a:extLst>
              </p:cNvPr>
              <p:cNvSpPr txBox="1"/>
              <p:nvPr/>
            </p:nvSpPr>
            <p:spPr>
              <a:xfrm>
                <a:off x="8665353" y="13782940"/>
                <a:ext cx="64590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du pasteur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D21157C-B6BB-E2B4-A6EB-C7E19A9AEF61}"/>
                  </a:ext>
                </a:extLst>
              </p:cNvPr>
              <p:cNvSpPr/>
              <p:nvPr/>
            </p:nvSpPr>
            <p:spPr>
              <a:xfrm>
                <a:off x="11619703" y="15163543"/>
                <a:ext cx="1601812" cy="1361929"/>
              </a:xfrm>
              <a:prstGeom prst="rect">
                <a:avLst/>
              </a:prstGeom>
              <a:solidFill>
                <a:srgbClr val="E6F4F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Shape 58"/>
              <p:cNvSpPr txBox="1"/>
              <p:nvPr/>
            </p:nvSpPr>
            <p:spPr>
              <a:xfrm>
                <a:off x="8517342" y="15135062"/>
                <a:ext cx="5087137" cy="1167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Date du jour</a:t>
                </a:r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A0A85C7-F909-1A73-E070-A5931B305EDC}"/>
                  </a:ext>
                </a:extLst>
              </p:cNvPr>
              <p:cNvSpPr/>
              <p:nvPr/>
            </p:nvSpPr>
            <p:spPr>
              <a:xfrm>
                <a:off x="20008581" y="14496516"/>
                <a:ext cx="1601812" cy="1361929"/>
              </a:xfrm>
              <a:prstGeom prst="rect">
                <a:avLst/>
              </a:prstGeom>
              <a:solidFill>
                <a:srgbClr val="E6F4F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2E3CD7A-19E5-F743-071E-B80F714442CF}"/>
                </a:ext>
              </a:extLst>
            </p:cNvPr>
            <p:cNvSpPr txBox="1"/>
            <p:nvPr/>
          </p:nvSpPr>
          <p:spPr>
            <a:xfrm>
              <a:off x="27278461" y="3983852"/>
              <a:ext cx="29198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Fédération France Nord des Eglises Adventistes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8315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4F3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e 22">
            <a:extLst>
              <a:ext uri="{FF2B5EF4-FFF2-40B4-BE49-F238E27FC236}">
                <a16:creationId xmlns:a16="http://schemas.microsoft.com/office/drawing/2014/main" id="{A64ECE4D-8389-4A40-C3A8-8CE810AF36F5}"/>
              </a:ext>
            </a:extLst>
          </p:cNvPr>
          <p:cNvGrpSpPr/>
          <p:nvPr/>
        </p:nvGrpSpPr>
        <p:grpSpPr>
          <a:xfrm>
            <a:off x="-53095" y="-51864"/>
            <a:ext cx="31558169" cy="22257036"/>
            <a:chOff x="-53095" y="-51864"/>
            <a:chExt cx="31558169" cy="2225703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2149B4FC-3182-1DB8-269A-C365199100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33" t="4178" r="2233" b="3049"/>
            <a:stretch/>
          </p:blipFill>
          <p:spPr>
            <a:xfrm>
              <a:off x="-53095" y="-51864"/>
              <a:ext cx="31558169" cy="22257036"/>
            </a:xfrm>
            <a:prstGeom prst="rect">
              <a:avLst/>
            </a:prstGeom>
          </p:spPr>
        </p:pic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D31E6501-A3FC-6DE4-CD31-68FDEC823627}"/>
                </a:ext>
              </a:extLst>
            </p:cNvPr>
            <p:cNvGrpSpPr/>
            <p:nvPr/>
          </p:nvGrpSpPr>
          <p:grpSpPr>
            <a:xfrm>
              <a:off x="4126934" y="7546837"/>
              <a:ext cx="20069496" cy="10890067"/>
              <a:chOff x="4126934" y="7546837"/>
              <a:chExt cx="20069496" cy="10890067"/>
            </a:xfrm>
          </p:grpSpPr>
          <p:sp>
            <p:nvSpPr>
              <p:cNvPr id="54" name="Shape 54"/>
              <p:cNvSpPr txBox="1"/>
              <p:nvPr/>
            </p:nvSpPr>
            <p:spPr>
              <a:xfrm>
                <a:off x="9996517" y="9257592"/>
                <a:ext cx="69183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de l’enfant</a:t>
                </a:r>
              </a:p>
            </p:txBody>
          </p:sp>
          <p:sp>
            <p:nvSpPr>
              <p:cNvPr id="56" name="Shape 56"/>
              <p:cNvSpPr txBox="1"/>
              <p:nvPr/>
            </p:nvSpPr>
            <p:spPr>
              <a:xfrm>
                <a:off x="17026502" y="10356319"/>
                <a:ext cx="69183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du père</a:t>
                </a:r>
              </a:p>
            </p:txBody>
          </p:sp>
          <p:sp>
            <p:nvSpPr>
              <p:cNvPr id="57" name="Shape 57"/>
              <p:cNvSpPr txBox="1"/>
              <p:nvPr/>
            </p:nvSpPr>
            <p:spPr>
              <a:xfrm>
                <a:off x="4348548" y="15163543"/>
                <a:ext cx="2024760" cy="1167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Ville,</a:t>
                </a:r>
              </a:p>
            </p:txBody>
          </p:sp>
          <p:sp>
            <p:nvSpPr>
              <p:cNvPr id="61" name="Shape 61"/>
              <p:cNvSpPr txBox="1"/>
              <p:nvPr/>
            </p:nvSpPr>
            <p:spPr>
              <a:xfrm>
                <a:off x="4126934" y="17177329"/>
                <a:ext cx="64590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64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signature du pasteur</a:t>
                </a:r>
              </a:p>
            </p:txBody>
          </p:sp>
          <p:sp>
            <p:nvSpPr>
              <p:cNvPr id="62" name="Shape 62"/>
              <p:cNvSpPr txBox="1"/>
              <p:nvPr/>
            </p:nvSpPr>
            <p:spPr>
              <a:xfrm>
                <a:off x="6662266" y="10427430"/>
                <a:ext cx="6120528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date de naissance</a:t>
                </a:r>
              </a:p>
            </p:txBody>
          </p:sp>
          <p:sp>
            <p:nvSpPr>
              <p:cNvPr id="64" name="Shape 64"/>
              <p:cNvSpPr txBox="1"/>
              <p:nvPr/>
            </p:nvSpPr>
            <p:spPr>
              <a:xfrm>
                <a:off x="5280535" y="11486239"/>
                <a:ext cx="62142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de la mère</a:t>
                </a:r>
              </a:p>
            </p:txBody>
          </p:sp>
          <p:sp>
            <p:nvSpPr>
              <p:cNvPr id="65" name="Shape 65"/>
              <p:cNvSpPr txBox="1"/>
              <p:nvPr/>
            </p:nvSpPr>
            <p:spPr>
              <a:xfrm>
                <a:off x="15128373" y="12642946"/>
                <a:ext cx="64590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de l’Eglise</a:t>
                </a:r>
              </a:p>
            </p:txBody>
          </p:sp>
          <p:sp>
            <p:nvSpPr>
              <p:cNvPr id="66" name="Shape 66"/>
              <p:cNvSpPr txBox="1"/>
              <p:nvPr/>
            </p:nvSpPr>
            <p:spPr>
              <a:xfrm>
                <a:off x="10832121" y="17177329"/>
                <a:ext cx="73152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64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signature du papa</a:t>
                </a:r>
              </a:p>
            </p:txBody>
          </p:sp>
          <p:sp>
            <p:nvSpPr>
              <p:cNvPr id="67" name="Shape 67"/>
              <p:cNvSpPr txBox="1"/>
              <p:nvPr/>
            </p:nvSpPr>
            <p:spPr>
              <a:xfrm>
                <a:off x="18350157" y="17182004"/>
                <a:ext cx="5846273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64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signature de la maman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CAB337E-73C0-1F24-1292-C14EC1648133}"/>
                  </a:ext>
                </a:extLst>
              </p:cNvPr>
              <p:cNvSpPr/>
              <p:nvPr/>
            </p:nvSpPr>
            <p:spPr>
              <a:xfrm>
                <a:off x="21619764" y="7546837"/>
                <a:ext cx="1005840" cy="743723"/>
              </a:xfrm>
              <a:prstGeom prst="rect">
                <a:avLst/>
              </a:prstGeom>
              <a:solidFill>
                <a:srgbClr val="E6F4F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Shape 65">
                <a:extLst>
                  <a:ext uri="{FF2B5EF4-FFF2-40B4-BE49-F238E27FC236}">
                    <a16:creationId xmlns:a16="http://schemas.microsoft.com/office/drawing/2014/main" id="{4BB50193-D3C2-B812-2EA1-6CAF14161D9C}"/>
                  </a:ext>
                </a:extLst>
              </p:cNvPr>
              <p:cNvSpPr txBox="1"/>
              <p:nvPr/>
            </p:nvSpPr>
            <p:spPr>
              <a:xfrm>
                <a:off x="8665353" y="13782940"/>
                <a:ext cx="6459000" cy="125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Nom du pasteur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D21157C-B6BB-E2B4-A6EB-C7E19A9AEF61}"/>
                  </a:ext>
                </a:extLst>
              </p:cNvPr>
              <p:cNvSpPr/>
              <p:nvPr/>
            </p:nvSpPr>
            <p:spPr>
              <a:xfrm>
                <a:off x="11619703" y="15163543"/>
                <a:ext cx="1601812" cy="1361929"/>
              </a:xfrm>
              <a:prstGeom prst="rect">
                <a:avLst/>
              </a:prstGeom>
              <a:solidFill>
                <a:srgbClr val="E6F4F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8" name="Shape 58"/>
              <p:cNvSpPr txBox="1"/>
              <p:nvPr/>
            </p:nvSpPr>
            <p:spPr>
              <a:xfrm>
                <a:off x="8517342" y="15135062"/>
                <a:ext cx="5087137" cy="1167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-FR" sz="7200" dirty="0">
                    <a:latin typeface="Clicker Script"/>
                    <a:ea typeface="Clicker Script"/>
                    <a:cs typeface="Clicker Script"/>
                    <a:sym typeface="Clicker Script"/>
                  </a:rPr>
                  <a:t>Date du jour</a:t>
                </a:r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A0A85C7-F909-1A73-E070-A5931B305EDC}"/>
                  </a:ext>
                </a:extLst>
              </p:cNvPr>
              <p:cNvSpPr/>
              <p:nvPr/>
            </p:nvSpPr>
            <p:spPr>
              <a:xfrm>
                <a:off x="20008581" y="14496516"/>
                <a:ext cx="1601812" cy="1361929"/>
              </a:xfrm>
              <a:prstGeom prst="rect">
                <a:avLst/>
              </a:prstGeom>
              <a:solidFill>
                <a:srgbClr val="E6F4F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2E3CD7A-19E5-F743-071E-B80F714442CF}"/>
                </a:ext>
              </a:extLst>
            </p:cNvPr>
            <p:cNvSpPr txBox="1"/>
            <p:nvPr/>
          </p:nvSpPr>
          <p:spPr>
            <a:xfrm>
              <a:off x="27278461" y="3983852"/>
              <a:ext cx="29198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Fédération France Nord des Eglises Adventistes</a:t>
              </a:r>
            </a:p>
          </p:txBody>
        </p:sp>
      </p:grpSp>
      <p:sp>
        <p:nvSpPr>
          <p:cNvPr id="2" name="Ellipse 1">
            <a:extLst>
              <a:ext uri="{FF2B5EF4-FFF2-40B4-BE49-F238E27FC236}">
                <a16:creationId xmlns:a16="http://schemas.microsoft.com/office/drawing/2014/main" id="{6D09B605-BBDF-F214-712F-4AB3F058E083}"/>
              </a:ext>
            </a:extLst>
          </p:cNvPr>
          <p:cNvSpPr/>
          <p:nvPr/>
        </p:nvSpPr>
        <p:spPr>
          <a:xfrm>
            <a:off x="22942894" y="9425353"/>
            <a:ext cx="7461438" cy="7311133"/>
          </a:xfrm>
          <a:prstGeom prst="ellipse">
            <a:avLst/>
          </a:prstGeom>
          <a:solidFill>
            <a:schemeClr val="bg1"/>
          </a:solidFill>
          <a:ln>
            <a:solidFill>
              <a:srgbClr val="EB90B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Photo de l’enfant</a:t>
            </a:r>
          </a:p>
        </p:txBody>
      </p:sp>
    </p:spTree>
    <p:extLst>
      <p:ext uri="{BB962C8B-B14F-4D97-AF65-F5344CB8AC3E}">
        <p14:creationId xmlns:p14="http://schemas.microsoft.com/office/powerpoint/2010/main" val="132217679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166</Words>
  <Application>Microsoft Macintosh PowerPoint</Application>
  <PresentationFormat>Personnalisé</PresentationFormat>
  <Paragraphs>50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7" baseType="lpstr">
      <vt:lpstr>Clicker Script</vt:lpstr>
      <vt:lpstr>Arial</vt:lpstr>
      <vt:lpstr>Simple Light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Emilie Brasil</cp:lastModifiedBy>
  <cp:revision>9</cp:revision>
  <dcterms:modified xsi:type="dcterms:W3CDTF">2024-01-05T08:53:03Z</dcterms:modified>
</cp:coreProperties>
</file>