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4" r:id="rId12"/>
    <p:sldId id="271" r:id="rId13"/>
    <p:sldId id="265" r:id="rId14"/>
    <p:sldId id="266" r:id="rId15"/>
    <p:sldId id="268" r:id="rId16"/>
    <p:sldId id="267" r:id="rId17"/>
    <p:sldId id="275" r:id="rId18"/>
    <p:sldId id="280" r:id="rId19"/>
    <p:sldId id="281" r:id="rId20"/>
    <p:sldId id="282" r:id="rId21"/>
    <p:sldId id="283" r:id="rId22"/>
    <p:sldId id="284" r:id="rId23"/>
    <p:sldId id="285" r:id="rId2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9D21"/>
    <a:srgbClr val="E43245"/>
    <a:srgbClr val="FFC506"/>
    <a:srgbClr val="1A50AB"/>
    <a:srgbClr val="273A7E"/>
    <a:srgbClr val="D7ECED"/>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1D0053-F70B-4B7D-8A71-20066EE0EE04}" v="634" dt="2025-05-28T10:20:59.1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06" autoAdjust="0"/>
    <p:restoredTop sz="95840"/>
  </p:normalViewPr>
  <p:slideViewPr>
    <p:cSldViewPr snapToGrid="0">
      <p:cViewPr>
        <p:scale>
          <a:sx n="60" d="100"/>
          <a:sy n="60" d="100"/>
        </p:scale>
        <p:origin x="-250" y="43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na De Almeida e Silva" userId="19d46ec028d85500" providerId="Windows Live" clId="Web-{95E25D70-11DF-9A98-914F-73046E58A6A9}"/>
    <pc:docChg chg="modSld">
      <pc:chgData name="Juliana De Almeida e Silva" userId="19d46ec028d85500" providerId="Windows Live" clId="Web-{95E25D70-11DF-9A98-914F-73046E58A6A9}" dt="2025-05-21T21:29:01.104" v="678" actId="20577"/>
      <pc:docMkLst>
        <pc:docMk/>
      </pc:docMkLst>
      <pc:sldChg chg="delSp modSp">
        <pc:chgData name="Juliana De Almeida e Silva" userId="19d46ec028d85500" providerId="Windows Live" clId="Web-{95E25D70-11DF-9A98-914F-73046E58A6A9}" dt="2025-05-21T20:18:50.674" v="55"/>
        <pc:sldMkLst>
          <pc:docMk/>
          <pc:sldMk cId="964967319" sldId="256"/>
        </pc:sldMkLst>
        <pc:spChg chg="mod">
          <ac:chgData name="Juliana De Almeida e Silva" userId="19d46ec028d85500" providerId="Windows Live" clId="Web-{95E25D70-11DF-9A98-914F-73046E58A6A9}" dt="2025-05-21T20:18:29.111" v="52" actId="20577"/>
          <ac:spMkLst>
            <pc:docMk/>
            <pc:sldMk cId="964967319" sldId="256"/>
            <ac:spMk id="5" creationId="{00000000-0000-0000-0000-000000000000}"/>
          </ac:spMkLst>
        </pc:spChg>
      </pc:sldChg>
      <pc:sldChg chg="modSp">
        <pc:chgData name="Juliana De Almeida e Silva" userId="19d46ec028d85500" providerId="Windows Live" clId="Web-{95E25D70-11DF-9A98-914F-73046E58A6A9}" dt="2025-05-21T20:18:09.688" v="25" actId="20577"/>
        <pc:sldMkLst>
          <pc:docMk/>
          <pc:sldMk cId="2975059971" sldId="257"/>
        </pc:sldMkLst>
        <pc:spChg chg="mod">
          <ac:chgData name="Juliana De Almeida e Silva" userId="19d46ec028d85500" providerId="Windows Live" clId="Web-{95E25D70-11DF-9A98-914F-73046E58A6A9}" dt="2025-05-21T20:18:09.688" v="25" actId="20577"/>
          <ac:spMkLst>
            <pc:docMk/>
            <pc:sldMk cId="2975059971" sldId="257"/>
            <ac:spMk id="6" creationId="{63486BCF-226F-8A4B-8DD9-FF78452AEDFC}"/>
          </ac:spMkLst>
        </pc:spChg>
        <pc:spChg chg="mod">
          <ac:chgData name="Juliana De Almeida e Silva" userId="19d46ec028d85500" providerId="Windows Live" clId="Web-{95E25D70-11DF-9A98-914F-73046E58A6A9}" dt="2025-05-21T20:02:57.973" v="8" actId="20577"/>
          <ac:spMkLst>
            <pc:docMk/>
            <pc:sldMk cId="2975059971" sldId="257"/>
            <ac:spMk id="7" creationId="{55982D4C-5830-E643-8D12-C8ECD963D94E}"/>
          </ac:spMkLst>
        </pc:spChg>
      </pc:sldChg>
      <pc:sldChg chg="modSp">
        <pc:chgData name="Juliana De Almeida e Silva" userId="19d46ec028d85500" providerId="Windows Live" clId="Web-{95E25D70-11DF-9A98-914F-73046E58A6A9}" dt="2025-05-21T20:20:08.989" v="61" actId="20577"/>
        <pc:sldMkLst>
          <pc:docMk/>
          <pc:sldMk cId="4264497081" sldId="258"/>
        </pc:sldMkLst>
        <pc:spChg chg="mod">
          <ac:chgData name="Juliana De Almeida e Silva" userId="19d46ec028d85500" providerId="Windows Live" clId="Web-{95E25D70-11DF-9A98-914F-73046E58A6A9}" dt="2025-05-21T20:20:02.848" v="58" actId="20577"/>
          <ac:spMkLst>
            <pc:docMk/>
            <pc:sldMk cId="4264497081" sldId="258"/>
            <ac:spMk id="2" creationId="{63486BCF-226F-8A4B-8DD9-FF78452AEDFC}"/>
          </ac:spMkLst>
        </pc:spChg>
        <pc:spChg chg="mod">
          <ac:chgData name="Juliana De Almeida e Silva" userId="19d46ec028d85500" providerId="Windows Live" clId="Web-{95E25D70-11DF-9A98-914F-73046E58A6A9}" dt="2025-05-21T20:20:08.989" v="61" actId="20577"/>
          <ac:spMkLst>
            <pc:docMk/>
            <pc:sldMk cId="4264497081" sldId="258"/>
            <ac:spMk id="3" creationId="{55982D4C-5830-E643-8D12-C8ECD963D94E}"/>
          </ac:spMkLst>
        </pc:spChg>
      </pc:sldChg>
      <pc:sldChg chg="modSp">
        <pc:chgData name="Juliana De Almeida e Silva" userId="19d46ec028d85500" providerId="Windows Live" clId="Web-{95E25D70-11DF-9A98-914F-73046E58A6A9}" dt="2025-05-21T20:21:54.883" v="71" actId="20577"/>
        <pc:sldMkLst>
          <pc:docMk/>
          <pc:sldMk cId="2600866937" sldId="259"/>
        </pc:sldMkLst>
        <pc:spChg chg="mod">
          <ac:chgData name="Juliana De Almeida e Silva" userId="19d46ec028d85500" providerId="Windows Live" clId="Web-{95E25D70-11DF-9A98-914F-73046E58A6A9}" dt="2025-05-21T20:21:49.164" v="66" actId="20577"/>
          <ac:spMkLst>
            <pc:docMk/>
            <pc:sldMk cId="2600866937" sldId="259"/>
            <ac:spMk id="2" creationId="{63486BCF-226F-8A4B-8DD9-FF78452AEDFC}"/>
          </ac:spMkLst>
        </pc:spChg>
        <pc:spChg chg="mod">
          <ac:chgData name="Juliana De Almeida e Silva" userId="19d46ec028d85500" providerId="Windows Live" clId="Web-{95E25D70-11DF-9A98-914F-73046E58A6A9}" dt="2025-05-21T20:21:54.883" v="71" actId="20577"/>
          <ac:spMkLst>
            <pc:docMk/>
            <pc:sldMk cId="2600866937" sldId="259"/>
            <ac:spMk id="3" creationId="{55982D4C-5830-E643-8D12-C8ECD963D94E}"/>
          </ac:spMkLst>
        </pc:spChg>
      </pc:sldChg>
      <pc:sldChg chg="modSp">
        <pc:chgData name="Juliana De Almeida e Silva" userId="19d46ec028d85500" providerId="Windows Live" clId="Web-{95E25D70-11DF-9A98-914F-73046E58A6A9}" dt="2025-05-21T20:25:14.733" v="101" actId="20577"/>
        <pc:sldMkLst>
          <pc:docMk/>
          <pc:sldMk cId="2041610962" sldId="260"/>
        </pc:sldMkLst>
        <pc:spChg chg="mod">
          <ac:chgData name="Juliana De Almeida e Silva" userId="19d46ec028d85500" providerId="Windows Live" clId="Web-{95E25D70-11DF-9A98-914F-73046E58A6A9}" dt="2025-05-21T20:23:31.401" v="84" actId="20577"/>
          <ac:spMkLst>
            <pc:docMk/>
            <pc:sldMk cId="2041610962" sldId="260"/>
            <ac:spMk id="4" creationId="{63486BCF-226F-8A4B-8DD9-FF78452AEDFC}"/>
          </ac:spMkLst>
        </pc:spChg>
        <pc:spChg chg="mod">
          <ac:chgData name="Juliana De Almeida e Silva" userId="19d46ec028d85500" providerId="Windows Live" clId="Web-{95E25D70-11DF-9A98-914F-73046E58A6A9}" dt="2025-05-21T20:25:14.733" v="101" actId="20577"/>
          <ac:spMkLst>
            <pc:docMk/>
            <pc:sldMk cId="2041610962" sldId="260"/>
            <ac:spMk id="5" creationId="{00000000-0000-0000-0000-000000000000}"/>
          </ac:spMkLst>
        </pc:spChg>
      </pc:sldChg>
      <pc:sldChg chg="modSp">
        <pc:chgData name="Juliana De Almeida e Silva" userId="19d46ec028d85500" providerId="Windows Live" clId="Web-{95E25D70-11DF-9A98-914F-73046E58A6A9}" dt="2025-05-21T20:55:36.760" v="169" actId="20577"/>
        <pc:sldMkLst>
          <pc:docMk/>
          <pc:sldMk cId="1697905408" sldId="261"/>
        </pc:sldMkLst>
        <pc:spChg chg="mod">
          <ac:chgData name="Juliana De Almeida e Silva" userId="19d46ec028d85500" providerId="Windows Live" clId="Web-{95E25D70-11DF-9A98-914F-73046E58A6A9}" dt="2025-05-21T20:55:36.760" v="169" actId="20577"/>
          <ac:spMkLst>
            <pc:docMk/>
            <pc:sldMk cId="1697905408" sldId="261"/>
            <ac:spMk id="6" creationId="{2FF20282-414D-5848-8493-24A19DA50E42}"/>
          </ac:spMkLst>
        </pc:spChg>
        <pc:spChg chg="mod">
          <ac:chgData name="Juliana De Almeida e Silva" userId="19d46ec028d85500" providerId="Windows Live" clId="Web-{95E25D70-11DF-9A98-914F-73046E58A6A9}" dt="2025-05-21T20:52:31.578" v="136" actId="20577"/>
          <ac:spMkLst>
            <pc:docMk/>
            <pc:sldMk cId="1697905408" sldId="261"/>
            <ac:spMk id="7" creationId="{8829E43B-24A9-8749-9939-EC4E7F5797E4}"/>
          </ac:spMkLst>
        </pc:spChg>
      </pc:sldChg>
      <pc:sldChg chg="modSp">
        <pc:chgData name="Juliana De Almeida e Silva" userId="19d46ec028d85500" providerId="Windows Live" clId="Web-{95E25D70-11DF-9A98-914F-73046E58A6A9}" dt="2025-05-21T20:58:52.860" v="213" actId="20577"/>
        <pc:sldMkLst>
          <pc:docMk/>
          <pc:sldMk cId="10297071" sldId="262"/>
        </pc:sldMkLst>
        <pc:spChg chg="mod">
          <ac:chgData name="Juliana De Almeida e Silva" userId="19d46ec028d85500" providerId="Windows Live" clId="Web-{95E25D70-11DF-9A98-914F-73046E58A6A9}" dt="2025-05-21T20:58:52.860" v="213" actId="20577"/>
          <ac:spMkLst>
            <pc:docMk/>
            <pc:sldMk cId="10297071" sldId="262"/>
            <ac:spMk id="4" creationId="{1A50AA5C-05CB-9A4E-81A2-19F1165EB289}"/>
          </ac:spMkLst>
        </pc:spChg>
      </pc:sldChg>
      <pc:sldChg chg="modSp">
        <pc:chgData name="Juliana De Almeida e Silva" userId="19d46ec028d85500" providerId="Windows Live" clId="Web-{95E25D70-11DF-9A98-914F-73046E58A6A9}" dt="2025-05-21T21:03:17.806" v="310" actId="20577"/>
        <pc:sldMkLst>
          <pc:docMk/>
          <pc:sldMk cId="1399598531" sldId="264"/>
        </pc:sldMkLst>
        <pc:spChg chg="mod">
          <ac:chgData name="Juliana De Almeida e Silva" userId="19d46ec028d85500" providerId="Windows Live" clId="Web-{95E25D70-11DF-9A98-914F-73046E58A6A9}" dt="2025-05-21T21:02:38.758" v="284" actId="20577"/>
          <ac:spMkLst>
            <pc:docMk/>
            <pc:sldMk cId="1399598531" sldId="264"/>
            <ac:spMk id="6" creationId="{1A50AA5C-05CB-9A4E-81A2-19F1165EB289}"/>
          </ac:spMkLst>
        </pc:spChg>
        <pc:spChg chg="mod">
          <ac:chgData name="Juliana De Almeida e Silva" userId="19d46ec028d85500" providerId="Windows Live" clId="Web-{95E25D70-11DF-9A98-914F-73046E58A6A9}" dt="2025-05-21T21:03:17.806" v="310" actId="20577"/>
          <ac:spMkLst>
            <pc:docMk/>
            <pc:sldMk cId="1399598531" sldId="264"/>
            <ac:spMk id="7" creationId="{8829E43B-24A9-8749-9939-EC4E7F5797E4}"/>
          </ac:spMkLst>
        </pc:spChg>
      </pc:sldChg>
      <pc:sldChg chg="modSp">
        <pc:chgData name="Juliana De Almeida e Silva" userId="19d46ec028d85500" providerId="Windows Live" clId="Web-{95E25D70-11DF-9A98-914F-73046E58A6A9}" dt="2025-05-21T21:08:21.253" v="367" actId="20577"/>
        <pc:sldMkLst>
          <pc:docMk/>
          <pc:sldMk cId="278008751" sldId="265"/>
        </pc:sldMkLst>
        <pc:spChg chg="mod">
          <ac:chgData name="Juliana De Almeida e Silva" userId="19d46ec028d85500" providerId="Windows Live" clId="Web-{95E25D70-11DF-9A98-914F-73046E58A6A9}" dt="2025-05-21T21:05:02.762" v="342" actId="20577"/>
          <ac:spMkLst>
            <pc:docMk/>
            <pc:sldMk cId="278008751" sldId="265"/>
            <ac:spMk id="4" creationId="{8829E43B-24A9-8749-9939-EC4E7F5797E4}"/>
          </ac:spMkLst>
        </pc:spChg>
        <pc:spChg chg="mod">
          <ac:chgData name="Juliana De Almeida e Silva" userId="19d46ec028d85500" providerId="Windows Live" clId="Web-{95E25D70-11DF-9A98-914F-73046E58A6A9}" dt="2025-05-21T21:08:21.253" v="367" actId="20577"/>
          <ac:spMkLst>
            <pc:docMk/>
            <pc:sldMk cId="278008751" sldId="265"/>
            <ac:spMk id="5" creationId="{1A50AA5C-05CB-9A4E-81A2-19F1165EB289}"/>
          </ac:spMkLst>
        </pc:spChg>
      </pc:sldChg>
      <pc:sldChg chg="modSp">
        <pc:chgData name="Juliana De Almeida e Silva" userId="19d46ec028d85500" providerId="Windows Live" clId="Web-{95E25D70-11DF-9A98-914F-73046E58A6A9}" dt="2025-05-21T21:11:52.665" v="415" actId="20577"/>
        <pc:sldMkLst>
          <pc:docMk/>
          <pc:sldMk cId="4104955934" sldId="266"/>
        </pc:sldMkLst>
        <pc:spChg chg="mod">
          <ac:chgData name="Juliana De Almeida e Silva" userId="19d46ec028d85500" providerId="Windows Live" clId="Web-{95E25D70-11DF-9A98-914F-73046E58A6A9}" dt="2025-05-21T21:10:53.070" v="404" actId="20577"/>
          <ac:spMkLst>
            <pc:docMk/>
            <pc:sldMk cId="4104955934" sldId="266"/>
            <ac:spMk id="6" creationId="{1A50AA5C-05CB-9A4E-81A2-19F1165EB289}"/>
          </ac:spMkLst>
        </pc:spChg>
        <pc:spChg chg="mod">
          <ac:chgData name="Juliana De Almeida e Silva" userId="19d46ec028d85500" providerId="Windows Live" clId="Web-{95E25D70-11DF-9A98-914F-73046E58A6A9}" dt="2025-05-21T21:11:52.665" v="415" actId="20577"/>
          <ac:spMkLst>
            <pc:docMk/>
            <pc:sldMk cId="4104955934" sldId="266"/>
            <ac:spMk id="7" creationId="{8829E43B-24A9-8749-9939-EC4E7F5797E4}"/>
          </ac:spMkLst>
        </pc:spChg>
      </pc:sldChg>
      <pc:sldChg chg="modSp">
        <pc:chgData name="Juliana De Almeida e Silva" userId="19d46ec028d85500" providerId="Windows Live" clId="Web-{95E25D70-11DF-9A98-914F-73046E58A6A9}" dt="2025-05-21T21:14:28.217" v="428" actId="14100"/>
        <pc:sldMkLst>
          <pc:docMk/>
          <pc:sldMk cId="3958500506" sldId="267"/>
        </pc:sldMkLst>
        <pc:spChg chg="mod">
          <ac:chgData name="Juliana De Almeida e Silva" userId="19d46ec028d85500" providerId="Windows Live" clId="Web-{95E25D70-11DF-9A98-914F-73046E58A6A9}" dt="2025-05-21T21:14:28.217" v="428" actId="14100"/>
          <ac:spMkLst>
            <pc:docMk/>
            <pc:sldMk cId="3958500506" sldId="267"/>
            <ac:spMk id="4" creationId="{1A50AA5C-05CB-9A4E-81A2-19F1165EB289}"/>
          </ac:spMkLst>
        </pc:spChg>
        <pc:spChg chg="mod">
          <ac:chgData name="Juliana De Almeida e Silva" userId="19d46ec028d85500" providerId="Windows Live" clId="Web-{95E25D70-11DF-9A98-914F-73046E58A6A9}" dt="2025-05-21T21:13:05.277" v="423" actId="20577"/>
          <ac:spMkLst>
            <pc:docMk/>
            <pc:sldMk cId="3958500506" sldId="267"/>
            <ac:spMk id="5" creationId="{8829E43B-24A9-8749-9939-EC4E7F5797E4}"/>
          </ac:spMkLst>
        </pc:spChg>
      </pc:sldChg>
      <pc:sldChg chg="addSp delSp modSp">
        <pc:chgData name="Juliana De Almeida e Silva" userId="19d46ec028d85500" providerId="Windows Live" clId="Web-{95E25D70-11DF-9A98-914F-73046E58A6A9}" dt="2025-05-21T21:12:48.292" v="420" actId="14100"/>
        <pc:sldMkLst>
          <pc:docMk/>
          <pc:sldMk cId="564534460" sldId="268"/>
        </pc:sldMkLst>
        <pc:spChg chg="mod">
          <ac:chgData name="Juliana De Almeida e Silva" userId="19d46ec028d85500" providerId="Windows Live" clId="Web-{95E25D70-11DF-9A98-914F-73046E58A6A9}" dt="2025-05-21T21:12:48.292" v="420" actId="14100"/>
          <ac:spMkLst>
            <pc:docMk/>
            <pc:sldMk cId="564534460" sldId="268"/>
            <ac:spMk id="4" creationId="{1A50AA5C-05CB-9A4E-81A2-19F1165EB289}"/>
          </ac:spMkLst>
        </pc:spChg>
        <pc:spChg chg="add del mod">
          <ac:chgData name="Juliana De Almeida e Silva" userId="19d46ec028d85500" providerId="Windows Live" clId="Web-{95E25D70-11DF-9A98-914F-73046E58A6A9}" dt="2025-05-21T21:11:41.759" v="412" actId="20577"/>
          <ac:spMkLst>
            <pc:docMk/>
            <pc:sldMk cId="564534460" sldId="268"/>
            <ac:spMk id="5" creationId="{8829E43B-24A9-8749-9939-EC4E7F5797E4}"/>
          </ac:spMkLst>
        </pc:spChg>
      </pc:sldChg>
      <pc:sldChg chg="modSp">
        <pc:chgData name="Juliana De Almeida e Silva" userId="19d46ec028d85500" providerId="Windows Live" clId="Web-{95E25D70-11DF-9A98-914F-73046E58A6A9}" dt="2025-05-21T21:20:29.900" v="550" actId="20577"/>
        <pc:sldMkLst>
          <pc:docMk/>
          <pc:sldMk cId="2782929370" sldId="275"/>
        </pc:sldMkLst>
        <pc:spChg chg="mod">
          <ac:chgData name="Juliana De Almeida e Silva" userId="19d46ec028d85500" providerId="Windows Live" clId="Web-{95E25D70-11DF-9A98-914F-73046E58A6A9}" dt="2025-05-21T21:18:09.974" v="472" actId="20577"/>
          <ac:spMkLst>
            <pc:docMk/>
            <pc:sldMk cId="2782929370" sldId="275"/>
            <ac:spMk id="8" creationId="{1A50AA5C-05CB-9A4E-81A2-19F1165EB289}"/>
          </ac:spMkLst>
        </pc:spChg>
        <pc:spChg chg="mod">
          <ac:chgData name="Juliana De Almeida e Silva" userId="19d46ec028d85500" providerId="Windows Live" clId="Web-{95E25D70-11DF-9A98-914F-73046E58A6A9}" dt="2025-05-21T21:14:49.577" v="431" actId="20577"/>
          <ac:spMkLst>
            <pc:docMk/>
            <pc:sldMk cId="2782929370" sldId="275"/>
            <ac:spMk id="9" creationId="{8829E43B-24A9-8749-9939-EC4E7F5797E4}"/>
          </ac:spMkLst>
        </pc:spChg>
        <pc:spChg chg="mod">
          <ac:chgData name="Juliana De Almeida e Silva" userId="19d46ec028d85500" providerId="Windows Live" clId="Web-{95E25D70-11DF-9A98-914F-73046E58A6A9}" dt="2025-05-21T21:15:02.531" v="449" actId="20577"/>
          <ac:spMkLst>
            <pc:docMk/>
            <pc:sldMk cId="2782929370" sldId="275"/>
            <ac:spMk id="10" creationId="{55982D4C-5830-E643-8D12-C8ECD963D94E}"/>
          </ac:spMkLst>
        </pc:spChg>
        <pc:spChg chg="mod">
          <ac:chgData name="Juliana De Almeida e Silva" userId="19d46ec028d85500" providerId="Windows Live" clId="Web-{95E25D70-11DF-9A98-914F-73046E58A6A9}" dt="2025-05-21T21:20:29.900" v="550" actId="20577"/>
          <ac:spMkLst>
            <pc:docMk/>
            <pc:sldMk cId="2782929370" sldId="275"/>
            <ac:spMk id="11" creationId="{1A50AA5C-05CB-9A4E-81A2-19F1165EB289}"/>
          </ac:spMkLst>
        </pc:spChg>
        <pc:spChg chg="mod">
          <ac:chgData name="Juliana De Almeida e Silva" userId="19d46ec028d85500" providerId="Windows Live" clId="Web-{95E25D70-11DF-9A98-914F-73046E58A6A9}" dt="2025-05-21T21:19:06.741" v="491" actId="20577"/>
          <ac:spMkLst>
            <pc:docMk/>
            <pc:sldMk cId="2782929370" sldId="275"/>
            <ac:spMk id="12" creationId="{55982D4C-5830-E643-8D12-C8ECD963D94E}"/>
          </ac:spMkLst>
        </pc:spChg>
      </pc:sldChg>
      <pc:sldChg chg="modSp">
        <pc:chgData name="Juliana De Almeida e Silva" userId="19d46ec028d85500" providerId="Windows Live" clId="Web-{95E25D70-11DF-9A98-914F-73046E58A6A9}" dt="2025-05-21T21:23:40.703" v="597" actId="20577"/>
        <pc:sldMkLst>
          <pc:docMk/>
          <pc:sldMk cId="601545382" sldId="284"/>
        </pc:sldMkLst>
        <pc:spChg chg="mod">
          <ac:chgData name="Juliana De Almeida e Silva" userId="19d46ec028d85500" providerId="Windows Live" clId="Web-{95E25D70-11DF-9A98-914F-73046E58A6A9}" dt="2025-05-21T21:23:40.703" v="597" actId="20577"/>
          <ac:spMkLst>
            <pc:docMk/>
            <pc:sldMk cId="601545382" sldId="284"/>
            <ac:spMk id="4" creationId="{2FF20282-414D-5848-8493-24A19DA50E42}"/>
          </ac:spMkLst>
        </pc:spChg>
        <pc:spChg chg="mod">
          <ac:chgData name="Juliana De Almeida e Silva" userId="19d46ec028d85500" providerId="Windows Live" clId="Web-{95E25D70-11DF-9A98-914F-73046E58A6A9}" dt="2025-05-21T21:21:47.512" v="575" actId="20577"/>
          <ac:spMkLst>
            <pc:docMk/>
            <pc:sldMk cId="601545382" sldId="284"/>
            <ac:spMk id="5" creationId="{8829E43B-24A9-8749-9939-EC4E7F5797E4}"/>
          </ac:spMkLst>
        </pc:spChg>
      </pc:sldChg>
      <pc:sldChg chg="modSp">
        <pc:chgData name="Juliana De Almeida e Silva" userId="19d46ec028d85500" providerId="Windows Live" clId="Web-{95E25D70-11DF-9A98-914F-73046E58A6A9}" dt="2025-05-21T21:26:13.208" v="614" actId="20577"/>
        <pc:sldMkLst>
          <pc:docMk/>
          <pc:sldMk cId="4051663474" sldId="285"/>
        </pc:sldMkLst>
        <pc:spChg chg="mod">
          <ac:chgData name="Juliana De Almeida e Silva" userId="19d46ec028d85500" providerId="Windows Live" clId="Web-{95E25D70-11DF-9A98-914F-73046E58A6A9}" dt="2025-05-21T21:25:46.520" v="611" actId="20577"/>
          <ac:spMkLst>
            <pc:docMk/>
            <pc:sldMk cId="4051663474" sldId="285"/>
            <ac:spMk id="6" creationId="{2FF20282-414D-5848-8493-24A19DA50E42}"/>
          </ac:spMkLst>
        </pc:spChg>
        <pc:spChg chg="mod">
          <ac:chgData name="Juliana De Almeida e Silva" userId="19d46ec028d85500" providerId="Windows Live" clId="Web-{95E25D70-11DF-9A98-914F-73046E58A6A9}" dt="2025-05-21T21:26:13.208" v="614" actId="20577"/>
          <ac:spMkLst>
            <pc:docMk/>
            <pc:sldMk cId="4051663474" sldId="285"/>
            <ac:spMk id="7" creationId="{8829E43B-24A9-8749-9939-EC4E7F5797E4}"/>
          </ac:spMkLst>
        </pc:spChg>
      </pc:sldChg>
      <pc:sldChg chg="modSp">
        <pc:chgData name="Juliana De Almeida e Silva" userId="19d46ec028d85500" providerId="Windows Live" clId="Web-{95E25D70-11DF-9A98-914F-73046E58A6A9}" dt="2025-05-21T21:29:01.104" v="678" actId="20577"/>
        <pc:sldMkLst>
          <pc:docMk/>
          <pc:sldMk cId="2441208191" sldId="286"/>
        </pc:sldMkLst>
        <pc:spChg chg="mod">
          <ac:chgData name="Juliana De Almeida e Silva" userId="19d46ec028d85500" providerId="Windows Live" clId="Web-{95E25D70-11DF-9A98-914F-73046E58A6A9}" dt="2025-05-21T21:29:01.104" v="678" actId="20577"/>
          <ac:spMkLst>
            <pc:docMk/>
            <pc:sldMk cId="2441208191" sldId="286"/>
            <ac:spMk id="6" creationId="{8829E43B-24A9-8749-9939-EC4E7F5797E4}"/>
          </ac:spMkLst>
        </pc:spChg>
      </pc:sldChg>
    </pc:docChg>
  </pc:docChgLst>
  <pc:docChgLst>
    <pc:chgData name="Emilie Brasil" userId="323b1b2d74f45f9c" providerId="LiveId" clId="{FA1D0053-F70B-4B7D-8A71-20066EE0EE04}"/>
    <pc:docChg chg="undo custSel delSld modSld">
      <pc:chgData name="Emilie Brasil" userId="323b1b2d74f45f9c" providerId="LiveId" clId="{FA1D0053-F70B-4B7D-8A71-20066EE0EE04}" dt="2025-05-28T10:26:20.314" v="902" actId="47"/>
      <pc:docMkLst>
        <pc:docMk/>
      </pc:docMkLst>
      <pc:sldChg chg="addSp delSp modSp mod setBg">
        <pc:chgData name="Emilie Brasil" userId="323b1b2d74f45f9c" providerId="LiveId" clId="{FA1D0053-F70B-4B7D-8A71-20066EE0EE04}" dt="2025-05-28T09:40:05.810" v="86" actId="1076"/>
        <pc:sldMkLst>
          <pc:docMk/>
          <pc:sldMk cId="964967319" sldId="256"/>
        </pc:sldMkLst>
        <pc:spChg chg="add del mod">
          <ac:chgData name="Emilie Brasil" userId="323b1b2d74f45f9c" providerId="LiveId" clId="{FA1D0053-F70B-4B7D-8A71-20066EE0EE04}" dt="2025-05-28T09:39:50.238" v="83" actId="478"/>
          <ac:spMkLst>
            <pc:docMk/>
            <pc:sldMk cId="964967319" sldId="256"/>
            <ac:spMk id="2" creationId="{46AF0B75-B5A3-865D-2A68-2AC6701054FC}"/>
          </ac:spMkLst>
        </pc:spChg>
        <pc:spChg chg="mod">
          <ac:chgData name="Emilie Brasil" userId="323b1b2d74f45f9c" providerId="LiveId" clId="{FA1D0053-F70B-4B7D-8A71-20066EE0EE04}" dt="2025-05-28T09:26:34.485" v="36" actId="1076"/>
          <ac:spMkLst>
            <pc:docMk/>
            <pc:sldMk cId="964967319" sldId="256"/>
            <ac:spMk id="5" creationId="{00000000-0000-0000-0000-000000000000}"/>
          </ac:spMkLst>
        </pc:spChg>
        <pc:picChg chg="add mod">
          <ac:chgData name="Emilie Brasil" userId="323b1b2d74f45f9c" providerId="LiveId" clId="{FA1D0053-F70B-4B7D-8A71-20066EE0EE04}" dt="2025-05-28T09:40:05.810" v="86" actId="1076"/>
          <ac:picMkLst>
            <pc:docMk/>
            <pc:sldMk cId="964967319" sldId="256"/>
            <ac:picMk id="4" creationId="{ED2741B9-E5DE-1EEE-FF70-4BD24BEBA965}"/>
          </ac:picMkLst>
        </pc:picChg>
      </pc:sldChg>
      <pc:sldChg chg="addSp delSp modSp mod">
        <pc:chgData name="Emilie Brasil" userId="323b1b2d74f45f9c" providerId="LiveId" clId="{FA1D0053-F70B-4B7D-8A71-20066EE0EE04}" dt="2025-05-28T09:43:59.233" v="122" actId="1076"/>
        <pc:sldMkLst>
          <pc:docMk/>
          <pc:sldMk cId="2975059971" sldId="257"/>
        </pc:sldMkLst>
        <pc:spChg chg="add mod">
          <ac:chgData name="Emilie Brasil" userId="323b1b2d74f45f9c" providerId="LiveId" clId="{FA1D0053-F70B-4B7D-8A71-20066EE0EE04}" dt="2025-05-28T09:41:55.359" v="104" actId="14100"/>
          <ac:spMkLst>
            <pc:docMk/>
            <pc:sldMk cId="2975059971" sldId="257"/>
            <ac:spMk id="2" creationId="{19372B11-4F2F-9EAA-5BAD-CFBFBE389135}"/>
          </ac:spMkLst>
        </pc:spChg>
        <pc:spChg chg="add del mod">
          <ac:chgData name="Emilie Brasil" userId="323b1b2d74f45f9c" providerId="LiveId" clId="{FA1D0053-F70B-4B7D-8A71-20066EE0EE04}" dt="2025-05-28T09:43:52.889" v="121" actId="478"/>
          <ac:spMkLst>
            <pc:docMk/>
            <pc:sldMk cId="2975059971" sldId="257"/>
            <ac:spMk id="5" creationId="{149DBDCB-B3C0-DF94-F593-F897BA3E0DFC}"/>
          </ac:spMkLst>
        </pc:spChg>
        <pc:spChg chg="mod">
          <ac:chgData name="Emilie Brasil" userId="323b1b2d74f45f9c" providerId="LiveId" clId="{FA1D0053-F70B-4B7D-8A71-20066EE0EE04}" dt="2025-05-28T09:30:45.009" v="52" actId="20577"/>
          <ac:spMkLst>
            <pc:docMk/>
            <pc:sldMk cId="2975059971" sldId="257"/>
            <ac:spMk id="6" creationId="{63486BCF-226F-8A4B-8DD9-FF78452AEDFC}"/>
          </ac:spMkLst>
        </pc:spChg>
        <pc:picChg chg="add mod">
          <ac:chgData name="Emilie Brasil" userId="323b1b2d74f45f9c" providerId="LiveId" clId="{FA1D0053-F70B-4B7D-8A71-20066EE0EE04}" dt="2025-05-28T09:43:59.233" v="122" actId="1076"/>
          <ac:picMkLst>
            <pc:docMk/>
            <pc:sldMk cId="2975059971" sldId="257"/>
            <ac:picMk id="4" creationId="{EFDE4394-E366-0AEF-DD57-3C6AD17316D1}"/>
          </ac:picMkLst>
        </pc:picChg>
      </pc:sldChg>
      <pc:sldChg chg="addSp modSp mod">
        <pc:chgData name="Emilie Brasil" userId="323b1b2d74f45f9c" providerId="LiveId" clId="{FA1D0053-F70B-4B7D-8A71-20066EE0EE04}" dt="2025-05-28T09:42:10.231" v="108"/>
        <pc:sldMkLst>
          <pc:docMk/>
          <pc:sldMk cId="4264497081" sldId="258"/>
        </pc:sldMkLst>
        <pc:spChg chg="mod">
          <ac:chgData name="Emilie Brasil" userId="323b1b2d74f45f9c" providerId="LiveId" clId="{FA1D0053-F70B-4B7D-8A71-20066EE0EE04}" dt="2025-05-28T09:30:58.373" v="54" actId="1076"/>
          <ac:spMkLst>
            <pc:docMk/>
            <pc:sldMk cId="4264497081" sldId="258"/>
            <ac:spMk id="2" creationId="{63486BCF-226F-8A4B-8DD9-FF78452AEDFC}"/>
          </ac:spMkLst>
        </pc:spChg>
        <pc:spChg chg="add mod">
          <ac:chgData name="Emilie Brasil" userId="323b1b2d74f45f9c" providerId="LiveId" clId="{FA1D0053-F70B-4B7D-8A71-20066EE0EE04}" dt="2025-05-28T09:42:10.231" v="108"/>
          <ac:spMkLst>
            <pc:docMk/>
            <pc:sldMk cId="4264497081" sldId="258"/>
            <ac:spMk id="4" creationId="{EC3EAAFB-0979-58F1-D6D2-5E3F3A629A90}"/>
          </ac:spMkLst>
        </pc:spChg>
      </pc:sldChg>
      <pc:sldChg chg="modSp mod">
        <pc:chgData name="Emilie Brasil" userId="323b1b2d74f45f9c" providerId="LiveId" clId="{FA1D0053-F70B-4B7D-8A71-20066EE0EE04}" dt="2025-05-28T09:31:45.305" v="79" actId="1035"/>
        <pc:sldMkLst>
          <pc:docMk/>
          <pc:sldMk cId="2600866937" sldId="259"/>
        </pc:sldMkLst>
        <pc:spChg chg="mod">
          <ac:chgData name="Emilie Brasil" userId="323b1b2d74f45f9c" providerId="LiveId" clId="{FA1D0053-F70B-4B7D-8A71-20066EE0EE04}" dt="2025-05-28T09:31:45.305" v="79" actId="1035"/>
          <ac:spMkLst>
            <pc:docMk/>
            <pc:sldMk cId="2600866937" sldId="259"/>
            <ac:spMk id="2" creationId="{63486BCF-226F-8A4B-8DD9-FF78452AEDFC}"/>
          </ac:spMkLst>
        </pc:spChg>
      </pc:sldChg>
      <pc:sldChg chg="addSp modSp mod">
        <pc:chgData name="Emilie Brasil" userId="323b1b2d74f45f9c" providerId="LiveId" clId="{FA1D0053-F70B-4B7D-8A71-20066EE0EE04}" dt="2025-05-28T09:47:35.498" v="314" actId="1076"/>
        <pc:sldMkLst>
          <pc:docMk/>
          <pc:sldMk cId="2041610962" sldId="260"/>
        </pc:sldMkLst>
        <pc:spChg chg="add mod">
          <ac:chgData name="Emilie Brasil" userId="323b1b2d74f45f9c" providerId="LiveId" clId="{FA1D0053-F70B-4B7D-8A71-20066EE0EE04}" dt="2025-05-28T09:43:44.423" v="118"/>
          <ac:spMkLst>
            <pc:docMk/>
            <pc:sldMk cId="2041610962" sldId="260"/>
            <ac:spMk id="2" creationId="{ACA959E5-E7F7-8E02-7D2E-CC526A207D67}"/>
          </ac:spMkLst>
        </pc:spChg>
        <pc:spChg chg="mod">
          <ac:chgData name="Emilie Brasil" userId="323b1b2d74f45f9c" providerId="LiveId" clId="{FA1D0053-F70B-4B7D-8A71-20066EE0EE04}" dt="2025-05-28T09:47:35.498" v="314" actId="1076"/>
          <ac:spMkLst>
            <pc:docMk/>
            <pc:sldMk cId="2041610962" sldId="260"/>
            <ac:spMk id="4" creationId="{63486BCF-226F-8A4B-8DD9-FF78452AEDFC}"/>
          </ac:spMkLst>
        </pc:spChg>
        <pc:spChg chg="mod">
          <ac:chgData name="Emilie Brasil" userId="323b1b2d74f45f9c" providerId="LiveId" clId="{FA1D0053-F70B-4B7D-8A71-20066EE0EE04}" dt="2025-05-28T09:47:19.884" v="312" actId="1076"/>
          <ac:spMkLst>
            <pc:docMk/>
            <pc:sldMk cId="2041610962" sldId="260"/>
            <ac:spMk id="5" creationId="{00000000-0000-0000-0000-000000000000}"/>
          </ac:spMkLst>
        </pc:spChg>
        <pc:picChg chg="add mod">
          <ac:chgData name="Emilie Brasil" userId="323b1b2d74f45f9c" providerId="LiveId" clId="{FA1D0053-F70B-4B7D-8A71-20066EE0EE04}" dt="2025-05-28T09:44:19.295" v="271" actId="1076"/>
          <ac:picMkLst>
            <pc:docMk/>
            <pc:sldMk cId="2041610962" sldId="260"/>
            <ac:picMk id="3" creationId="{91959B75-4E13-5F94-9E66-8E3154C3DBF9}"/>
          </ac:picMkLst>
        </pc:picChg>
      </pc:sldChg>
      <pc:sldChg chg="addSp modSp mod">
        <pc:chgData name="Emilie Brasil" userId="323b1b2d74f45f9c" providerId="LiveId" clId="{FA1D0053-F70B-4B7D-8A71-20066EE0EE04}" dt="2025-05-28T09:50:09.206" v="429" actId="1076"/>
        <pc:sldMkLst>
          <pc:docMk/>
          <pc:sldMk cId="1697905408" sldId="261"/>
        </pc:sldMkLst>
        <pc:spChg chg="add mod">
          <ac:chgData name="Emilie Brasil" userId="323b1b2d74f45f9c" providerId="LiveId" clId="{FA1D0053-F70B-4B7D-8A71-20066EE0EE04}" dt="2025-05-28T09:43:42.172" v="117"/>
          <ac:spMkLst>
            <pc:docMk/>
            <pc:sldMk cId="1697905408" sldId="261"/>
            <ac:spMk id="2" creationId="{0514D275-0868-89AF-B9A0-DBD2AF6C756B}"/>
          </ac:spMkLst>
        </pc:spChg>
        <pc:spChg chg="mod">
          <ac:chgData name="Emilie Brasil" userId="323b1b2d74f45f9c" providerId="LiveId" clId="{FA1D0053-F70B-4B7D-8A71-20066EE0EE04}" dt="2025-05-28T09:50:09.206" v="429" actId="1076"/>
          <ac:spMkLst>
            <pc:docMk/>
            <pc:sldMk cId="1697905408" sldId="261"/>
            <ac:spMk id="6" creationId="{2FF20282-414D-5848-8493-24A19DA50E42}"/>
          </ac:spMkLst>
        </pc:spChg>
        <pc:spChg chg="mod">
          <ac:chgData name="Emilie Brasil" userId="323b1b2d74f45f9c" providerId="LiveId" clId="{FA1D0053-F70B-4B7D-8A71-20066EE0EE04}" dt="2025-05-28T09:49:04.917" v="372" actId="1076"/>
          <ac:spMkLst>
            <pc:docMk/>
            <pc:sldMk cId="1697905408" sldId="261"/>
            <ac:spMk id="7" creationId="{8829E43B-24A9-8749-9939-EC4E7F5797E4}"/>
          </ac:spMkLst>
        </pc:spChg>
        <pc:picChg chg="add mod">
          <ac:chgData name="Emilie Brasil" userId="323b1b2d74f45f9c" providerId="LiveId" clId="{FA1D0053-F70B-4B7D-8A71-20066EE0EE04}" dt="2025-05-28T09:44:22.601" v="272"/>
          <ac:picMkLst>
            <pc:docMk/>
            <pc:sldMk cId="1697905408" sldId="261"/>
            <ac:picMk id="3" creationId="{5F447181-D626-76EF-2BCA-8B1E68201648}"/>
          </ac:picMkLst>
        </pc:picChg>
      </pc:sldChg>
      <pc:sldChg chg="addSp delSp modSp mod">
        <pc:chgData name="Emilie Brasil" userId="323b1b2d74f45f9c" providerId="LiveId" clId="{FA1D0053-F70B-4B7D-8A71-20066EE0EE04}" dt="2025-05-28T09:51:02.608" v="450" actId="20577"/>
        <pc:sldMkLst>
          <pc:docMk/>
          <pc:sldMk cId="10297071" sldId="262"/>
        </pc:sldMkLst>
        <pc:spChg chg="add mod">
          <ac:chgData name="Emilie Brasil" userId="323b1b2d74f45f9c" providerId="LiveId" clId="{FA1D0053-F70B-4B7D-8A71-20066EE0EE04}" dt="2025-05-28T09:43:39.240" v="116"/>
          <ac:spMkLst>
            <pc:docMk/>
            <pc:sldMk cId="10297071" sldId="262"/>
            <ac:spMk id="2" creationId="{EF0EB780-4B9E-96BE-4FBB-A290B25DC5C9}"/>
          </ac:spMkLst>
        </pc:spChg>
        <pc:spChg chg="mod">
          <ac:chgData name="Emilie Brasil" userId="323b1b2d74f45f9c" providerId="LiveId" clId="{FA1D0053-F70B-4B7D-8A71-20066EE0EE04}" dt="2025-05-28T09:50:18.981" v="432" actId="21"/>
          <ac:spMkLst>
            <pc:docMk/>
            <pc:sldMk cId="10297071" sldId="262"/>
            <ac:spMk id="4" creationId="{1A50AA5C-05CB-9A4E-81A2-19F1165EB289}"/>
          </ac:spMkLst>
        </pc:spChg>
        <pc:spChg chg="del mod">
          <ac:chgData name="Emilie Brasil" userId="323b1b2d74f45f9c" providerId="LiveId" clId="{FA1D0053-F70B-4B7D-8A71-20066EE0EE04}" dt="2025-05-28T09:49:33.873" v="423" actId="478"/>
          <ac:spMkLst>
            <pc:docMk/>
            <pc:sldMk cId="10297071" sldId="262"/>
            <ac:spMk id="5" creationId="{8829E43B-24A9-8749-9939-EC4E7F5797E4}"/>
          </ac:spMkLst>
        </pc:spChg>
        <pc:spChg chg="add mod">
          <ac:chgData name="Emilie Brasil" userId="323b1b2d74f45f9c" providerId="LiveId" clId="{FA1D0053-F70B-4B7D-8A71-20066EE0EE04}" dt="2025-05-28T09:49:31.369" v="422" actId="14100"/>
          <ac:spMkLst>
            <pc:docMk/>
            <pc:sldMk cId="10297071" sldId="262"/>
            <ac:spMk id="6" creationId="{491F1399-11F0-B78B-BD93-289F79F79543}"/>
          </ac:spMkLst>
        </pc:spChg>
        <pc:spChg chg="add mod">
          <ac:chgData name="Emilie Brasil" userId="323b1b2d74f45f9c" providerId="LiveId" clId="{FA1D0053-F70B-4B7D-8A71-20066EE0EE04}" dt="2025-05-28T09:51:02.608" v="450" actId="20577"/>
          <ac:spMkLst>
            <pc:docMk/>
            <pc:sldMk cId="10297071" sldId="262"/>
            <ac:spMk id="7" creationId="{38541175-C443-4746-088C-33C1C60765DF}"/>
          </ac:spMkLst>
        </pc:spChg>
        <pc:picChg chg="add mod">
          <ac:chgData name="Emilie Brasil" userId="323b1b2d74f45f9c" providerId="LiveId" clId="{FA1D0053-F70B-4B7D-8A71-20066EE0EE04}" dt="2025-05-28T09:44:24.771" v="273"/>
          <ac:picMkLst>
            <pc:docMk/>
            <pc:sldMk cId="10297071" sldId="262"/>
            <ac:picMk id="3" creationId="{718E4F53-BEA3-B133-B514-7D47B0758663}"/>
          </ac:picMkLst>
        </pc:picChg>
      </pc:sldChg>
      <pc:sldChg chg="modSp mod">
        <pc:chgData name="Emilie Brasil" userId="323b1b2d74f45f9c" providerId="LiveId" clId="{FA1D0053-F70B-4B7D-8A71-20066EE0EE04}" dt="2025-05-28T09:52:46.184" v="504" actId="20577"/>
        <pc:sldMkLst>
          <pc:docMk/>
          <pc:sldMk cId="1399598531" sldId="264"/>
        </pc:sldMkLst>
        <pc:spChg chg="mod">
          <ac:chgData name="Emilie Brasil" userId="323b1b2d74f45f9c" providerId="LiveId" clId="{FA1D0053-F70B-4B7D-8A71-20066EE0EE04}" dt="2025-05-28T09:52:46.184" v="504" actId="20577"/>
          <ac:spMkLst>
            <pc:docMk/>
            <pc:sldMk cId="1399598531" sldId="264"/>
            <ac:spMk id="6" creationId="{1A50AA5C-05CB-9A4E-81A2-19F1165EB289}"/>
          </ac:spMkLst>
        </pc:spChg>
        <pc:spChg chg="mod">
          <ac:chgData name="Emilie Brasil" userId="323b1b2d74f45f9c" providerId="LiveId" clId="{FA1D0053-F70B-4B7D-8A71-20066EE0EE04}" dt="2025-05-28T09:52:02.721" v="464" actId="1076"/>
          <ac:spMkLst>
            <pc:docMk/>
            <pc:sldMk cId="1399598531" sldId="264"/>
            <ac:spMk id="7" creationId="{8829E43B-24A9-8749-9939-EC4E7F5797E4}"/>
          </ac:spMkLst>
        </pc:spChg>
      </pc:sldChg>
      <pc:sldChg chg="modSp mod">
        <pc:chgData name="Emilie Brasil" userId="323b1b2d74f45f9c" providerId="LiveId" clId="{FA1D0053-F70B-4B7D-8A71-20066EE0EE04}" dt="2025-05-28T09:59:45.955" v="716" actId="1076"/>
        <pc:sldMkLst>
          <pc:docMk/>
          <pc:sldMk cId="278008751" sldId="265"/>
        </pc:sldMkLst>
        <pc:spChg chg="mod">
          <ac:chgData name="Emilie Brasil" userId="323b1b2d74f45f9c" providerId="LiveId" clId="{FA1D0053-F70B-4B7D-8A71-20066EE0EE04}" dt="2025-05-28T09:59:45.955" v="716" actId="1076"/>
          <ac:spMkLst>
            <pc:docMk/>
            <pc:sldMk cId="278008751" sldId="265"/>
            <ac:spMk id="4" creationId="{8829E43B-24A9-8749-9939-EC4E7F5797E4}"/>
          </ac:spMkLst>
        </pc:spChg>
        <pc:spChg chg="mod">
          <ac:chgData name="Emilie Brasil" userId="323b1b2d74f45f9c" providerId="LiveId" clId="{FA1D0053-F70B-4B7D-8A71-20066EE0EE04}" dt="2025-05-28T09:59:25.737" v="713" actId="20577"/>
          <ac:spMkLst>
            <pc:docMk/>
            <pc:sldMk cId="278008751" sldId="265"/>
            <ac:spMk id="5" creationId="{1A50AA5C-05CB-9A4E-81A2-19F1165EB289}"/>
          </ac:spMkLst>
        </pc:spChg>
      </pc:sldChg>
      <pc:sldChg chg="addSp modSp mod">
        <pc:chgData name="Emilie Brasil" userId="323b1b2d74f45f9c" providerId="LiveId" clId="{FA1D0053-F70B-4B7D-8A71-20066EE0EE04}" dt="2025-05-28T10:00:23.965" v="719" actId="1076"/>
        <pc:sldMkLst>
          <pc:docMk/>
          <pc:sldMk cId="4104955934" sldId="266"/>
        </pc:sldMkLst>
        <pc:spChg chg="add mod">
          <ac:chgData name="Emilie Brasil" userId="323b1b2d74f45f9c" providerId="LiveId" clId="{FA1D0053-F70B-4B7D-8A71-20066EE0EE04}" dt="2025-05-28T09:42:24.254" v="109"/>
          <ac:spMkLst>
            <pc:docMk/>
            <pc:sldMk cId="4104955934" sldId="266"/>
            <ac:spMk id="2" creationId="{417E57C9-2B8A-44FD-A8CE-7B01DCD42711}"/>
          </ac:spMkLst>
        </pc:spChg>
        <pc:spChg chg="mod">
          <ac:chgData name="Emilie Brasil" userId="323b1b2d74f45f9c" providerId="LiveId" clId="{FA1D0053-F70B-4B7D-8A71-20066EE0EE04}" dt="2025-05-28T10:00:23.965" v="719" actId="1076"/>
          <ac:spMkLst>
            <pc:docMk/>
            <pc:sldMk cId="4104955934" sldId="266"/>
            <ac:spMk id="6" creationId="{1A50AA5C-05CB-9A4E-81A2-19F1165EB289}"/>
          </ac:spMkLst>
        </pc:spChg>
        <pc:picChg chg="add mod">
          <ac:chgData name="Emilie Brasil" userId="323b1b2d74f45f9c" providerId="LiveId" clId="{FA1D0053-F70B-4B7D-8A71-20066EE0EE04}" dt="2025-05-28T09:44:55.836" v="280" actId="1076"/>
          <ac:picMkLst>
            <pc:docMk/>
            <pc:sldMk cId="4104955934" sldId="266"/>
            <ac:picMk id="3" creationId="{79CA18DE-72C3-D745-9CDC-275474604083}"/>
          </ac:picMkLst>
        </pc:picChg>
      </pc:sldChg>
      <pc:sldChg chg="modSp mod">
        <pc:chgData name="Emilie Brasil" userId="323b1b2d74f45f9c" providerId="LiveId" clId="{FA1D0053-F70B-4B7D-8A71-20066EE0EE04}" dt="2025-05-28T10:01:12.100" v="750" actId="20577"/>
        <pc:sldMkLst>
          <pc:docMk/>
          <pc:sldMk cId="564534460" sldId="268"/>
        </pc:sldMkLst>
        <pc:spChg chg="mod">
          <ac:chgData name="Emilie Brasil" userId="323b1b2d74f45f9c" providerId="LiveId" clId="{FA1D0053-F70B-4B7D-8A71-20066EE0EE04}" dt="2025-05-28T10:01:12.100" v="750" actId="20577"/>
          <ac:spMkLst>
            <pc:docMk/>
            <pc:sldMk cId="564534460" sldId="268"/>
            <ac:spMk id="4" creationId="{1A50AA5C-05CB-9A4E-81A2-19F1165EB289}"/>
          </ac:spMkLst>
        </pc:spChg>
      </pc:sldChg>
      <pc:sldChg chg="del">
        <pc:chgData name="Emilie Brasil" userId="323b1b2d74f45f9c" providerId="LiveId" clId="{FA1D0053-F70B-4B7D-8A71-20066EE0EE04}" dt="2025-05-28T10:00:43.953" v="720" actId="47"/>
        <pc:sldMkLst>
          <pc:docMk/>
          <pc:sldMk cId="12769161" sldId="269"/>
        </pc:sldMkLst>
      </pc:sldChg>
      <pc:sldChg chg="del">
        <pc:chgData name="Emilie Brasil" userId="323b1b2d74f45f9c" providerId="LiveId" clId="{FA1D0053-F70B-4B7D-8A71-20066EE0EE04}" dt="2025-05-28T10:01:31.661" v="751" actId="47"/>
        <pc:sldMkLst>
          <pc:docMk/>
          <pc:sldMk cId="3887068341" sldId="270"/>
        </pc:sldMkLst>
      </pc:sldChg>
      <pc:sldChg chg="addSp modSp mod">
        <pc:chgData name="Emilie Brasil" userId="323b1b2d74f45f9c" providerId="LiveId" clId="{FA1D0053-F70B-4B7D-8A71-20066EE0EE04}" dt="2025-05-28T09:58:48.966" v="690" actId="1076"/>
        <pc:sldMkLst>
          <pc:docMk/>
          <pc:sldMk cId="3627862927" sldId="271"/>
        </pc:sldMkLst>
        <pc:spChg chg="add mod ord">
          <ac:chgData name="Emilie Brasil" userId="323b1b2d74f45f9c" providerId="LiveId" clId="{FA1D0053-F70B-4B7D-8A71-20066EE0EE04}" dt="2025-05-28T09:54:51.766" v="577" actId="1076"/>
          <ac:spMkLst>
            <pc:docMk/>
            <pc:sldMk cId="3627862927" sldId="271"/>
            <ac:spMk id="6" creationId="{3CC1B1B0-D7AB-A3C5-EC0A-1B856E5801A8}"/>
          </ac:spMkLst>
        </pc:spChg>
        <pc:spChg chg="add mod">
          <ac:chgData name="Emilie Brasil" userId="323b1b2d74f45f9c" providerId="LiveId" clId="{FA1D0053-F70B-4B7D-8A71-20066EE0EE04}" dt="2025-05-28T09:54:44.176" v="575" actId="2085"/>
          <ac:spMkLst>
            <pc:docMk/>
            <pc:sldMk cId="3627862927" sldId="271"/>
            <ac:spMk id="7" creationId="{D263E9FB-E373-78A2-80D6-3DE7EAF553F7}"/>
          </ac:spMkLst>
        </pc:spChg>
        <pc:spChg chg="add mod">
          <ac:chgData name="Emilie Brasil" userId="323b1b2d74f45f9c" providerId="LiveId" clId="{FA1D0053-F70B-4B7D-8A71-20066EE0EE04}" dt="2025-05-28T09:55:27.284" v="613" actId="1076"/>
          <ac:spMkLst>
            <pc:docMk/>
            <pc:sldMk cId="3627862927" sldId="271"/>
            <ac:spMk id="8" creationId="{1A139E2D-DAF4-D9F2-A0C0-546C5960449F}"/>
          </ac:spMkLst>
        </pc:spChg>
        <pc:spChg chg="add mod">
          <ac:chgData name="Emilie Brasil" userId="323b1b2d74f45f9c" providerId="LiveId" clId="{FA1D0053-F70B-4B7D-8A71-20066EE0EE04}" dt="2025-05-28T09:56:07.276" v="622" actId="1076"/>
          <ac:spMkLst>
            <pc:docMk/>
            <pc:sldMk cId="3627862927" sldId="271"/>
            <ac:spMk id="9" creationId="{C55674C0-A86E-C688-4C8A-AD2D021B4EB4}"/>
          </ac:spMkLst>
        </pc:spChg>
        <pc:spChg chg="add mod ord">
          <ac:chgData name="Emilie Brasil" userId="323b1b2d74f45f9c" providerId="LiveId" clId="{FA1D0053-F70B-4B7D-8A71-20066EE0EE04}" dt="2025-05-28T09:57:58.289" v="662" actId="404"/>
          <ac:spMkLst>
            <pc:docMk/>
            <pc:sldMk cId="3627862927" sldId="271"/>
            <ac:spMk id="10" creationId="{2AC746FE-A162-778B-49ED-B8611F330F60}"/>
          </ac:spMkLst>
        </pc:spChg>
        <pc:spChg chg="add mod">
          <ac:chgData name="Emilie Brasil" userId="323b1b2d74f45f9c" providerId="LiveId" clId="{FA1D0053-F70B-4B7D-8A71-20066EE0EE04}" dt="2025-05-28T09:57:31.786" v="651" actId="2085"/>
          <ac:spMkLst>
            <pc:docMk/>
            <pc:sldMk cId="3627862927" sldId="271"/>
            <ac:spMk id="11" creationId="{A9A9998F-2847-044E-C010-255630D96716}"/>
          </ac:spMkLst>
        </pc:spChg>
        <pc:spChg chg="add mod">
          <ac:chgData name="Emilie Brasil" userId="323b1b2d74f45f9c" providerId="LiveId" clId="{FA1D0053-F70B-4B7D-8A71-20066EE0EE04}" dt="2025-05-28T09:57:36.615" v="653" actId="1076"/>
          <ac:spMkLst>
            <pc:docMk/>
            <pc:sldMk cId="3627862927" sldId="271"/>
            <ac:spMk id="12" creationId="{1575C7B2-B070-E338-E6EA-928DABA290BA}"/>
          </ac:spMkLst>
        </pc:spChg>
        <pc:spChg chg="add mod ord">
          <ac:chgData name="Emilie Brasil" userId="323b1b2d74f45f9c" providerId="LiveId" clId="{FA1D0053-F70B-4B7D-8A71-20066EE0EE04}" dt="2025-05-28T09:58:48.966" v="690" actId="1076"/>
          <ac:spMkLst>
            <pc:docMk/>
            <pc:sldMk cId="3627862927" sldId="271"/>
            <ac:spMk id="13" creationId="{3A7DFE32-61E1-AEAB-1E56-92DB4381BE0F}"/>
          </ac:spMkLst>
        </pc:spChg>
        <pc:spChg chg="add mod">
          <ac:chgData name="Emilie Brasil" userId="323b1b2d74f45f9c" providerId="LiveId" clId="{FA1D0053-F70B-4B7D-8A71-20066EE0EE04}" dt="2025-05-28T09:58:37.955" v="687" actId="2085"/>
          <ac:spMkLst>
            <pc:docMk/>
            <pc:sldMk cId="3627862927" sldId="271"/>
            <ac:spMk id="14" creationId="{6D95A7DC-347F-DFDB-DC87-C024FFC9A1D7}"/>
          </ac:spMkLst>
        </pc:spChg>
      </pc:sldChg>
      <pc:sldChg chg="del">
        <pc:chgData name="Emilie Brasil" userId="323b1b2d74f45f9c" providerId="LiveId" clId="{FA1D0053-F70B-4B7D-8A71-20066EE0EE04}" dt="2025-05-28T10:00:43.953" v="720" actId="47"/>
        <pc:sldMkLst>
          <pc:docMk/>
          <pc:sldMk cId="2901716594" sldId="272"/>
        </pc:sldMkLst>
      </pc:sldChg>
      <pc:sldChg chg="del">
        <pc:chgData name="Emilie Brasil" userId="323b1b2d74f45f9c" providerId="LiveId" clId="{FA1D0053-F70B-4B7D-8A71-20066EE0EE04}" dt="2025-05-28T10:00:43.953" v="720" actId="47"/>
        <pc:sldMkLst>
          <pc:docMk/>
          <pc:sldMk cId="2433286533" sldId="273"/>
        </pc:sldMkLst>
      </pc:sldChg>
      <pc:sldChg chg="del">
        <pc:chgData name="Emilie Brasil" userId="323b1b2d74f45f9c" providerId="LiveId" clId="{FA1D0053-F70B-4B7D-8A71-20066EE0EE04}" dt="2025-05-28T10:00:43.953" v="720" actId="47"/>
        <pc:sldMkLst>
          <pc:docMk/>
          <pc:sldMk cId="3873287307" sldId="274"/>
        </pc:sldMkLst>
      </pc:sldChg>
      <pc:sldChg chg="modSp mod">
        <pc:chgData name="Emilie Brasil" userId="323b1b2d74f45f9c" providerId="LiveId" clId="{FA1D0053-F70B-4B7D-8A71-20066EE0EE04}" dt="2025-05-28T10:02:25.312" v="765" actId="14100"/>
        <pc:sldMkLst>
          <pc:docMk/>
          <pc:sldMk cId="2782929370" sldId="275"/>
        </pc:sldMkLst>
        <pc:spChg chg="mod">
          <ac:chgData name="Emilie Brasil" userId="323b1b2d74f45f9c" providerId="LiveId" clId="{FA1D0053-F70B-4B7D-8A71-20066EE0EE04}" dt="2025-05-28T10:02:25.312" v="765" actId="14100"/>
          <ac:spMkLst>
            <pc:docMk/>
            <pc:sldMk cId="2782929370" sldId="275"/>
            <ac:spMk id="8" creationId="{1A50AA5C-05CB-9A4E-81A2-19F1165EB289}"/>
          </ac:spMkLst>
        </pc:spChg>
        <pc:spChg chg="mod">
          <ac:chgData name="Emilie Brasil" userId="323b1b2d74f45f9c" providerId="LiveId" clId="{FA1D0053-F70B-4B7D-8A71-20066EE0EE04}" dt="2025-05-28T10:02:22.987" v="764" actId="14100"/>
          <ac:spMkLst>
            <pc:docMk/>
            <pc:sldMk cId="2782929370" sldId="275"/>
            <ac:spMk id="11" creationId="{1A50AA5C-05CB-9A4E-81A2-19F1165EB289}"/>
          </ac:spMkLst>
        </pc:spChg>
      </pc:sldChg>
      <pc:sldChg chg="addSp modSp mod setBg">
        <pc:chgData name="Emilie Brasil" userId="323b1b2d74f45f9c" providerId="LiveId" clId="{FA1D0053-F70B-4B7D-8A71-20066EE0EE04}" dt="2025-05-28T10:20:10.101" v="768" actId="27614"/>
        <pc:sldMkLst>
          <pc:docMk/>
          <pc:sldMk cId="3734860897" sldId="280"/>
        </pc:sldMkLst>
        <pc:picChg chg="add mod">
          <ac:chgData name="Emilie Brasil" userId="323b1b2d74f45f9c" providerId="LiveId" clId="{FA1D0053-F70B-4B7D-8A71-20066EE0EE04}" dt="2025-05-28T10:20:10.101" v="768" actId="27614"/>
          <ac:picMkLst>
            <pc:docMk/>
            <pc:sldMk cId="3734860897" sldId="280"/>
            <ac:picMk id="3" creationId="{48BC3441-AC16-8991-6B6C-BF2872658B47}"/>
          </ac:picMkLst>
        </pc:picChg>
      </pc:sldChg>
      <pc:sldChg chg="addSp modSp mod setBg">
        <pc:chgData name="Emilie Brasil" userId="323b1b2d74f45f9c" providerId="LiveId" clId="{FA1D0053-F70B-4B7D-8A71-20066EE0EE04}" dt="2025-05-28T10:20:43.512" v="773" actId="27614"/>
        <pc:sldMkLst>
          <pc:docMk/>
          <pc:sldMk cId="755269686" sldId="281"/>
        </pc:sldMkLst>
        <pc:picChg chg="add mod">
          <ac:chgData name="Emilie Brasil" userId="323b1b2d74f45f9c" providerId="LiveId" clId="{FA1D0053-F70B-4B7D-8A71-20066EE0EE04}" dt="2025-05-28T10:20:43.512" v="773" actId="27614"/>
          <ac:picMkLst>
            <pc:docMk/>
            <pc:sldMk cId="755269686" sldId="281"/>
            <ac:picMk id="3" creationId="{69D1EB69-1936-67BA-C394-BE8525A0DDCC}"/>
          </ac:picMkLst>
        </pc:picChg>
      </pc:sldChg>
      <pc:sldChg chg="addSp modSp mod setBg">
        <pc:chgData name="Emilie Brasil" userId="323b1b2d74f45f9c" providerId="LiveId" clId="{FA1D0053-F70B-4B7D-8A71-20066EE0EE04}" dt="2025-05-28T10:20:51.815" v="775" actId="27614"/>
        <pc:sldMkLst>
          <pc:docMk/>
          <pc:sldMk cId="3577961603" sldId="282"/>
        </pc:sldMkLst>
        <pc:picChg chg="add mod">
          <ac:chgData name="Emilie Brasil" userId="323b1b2d74f45f9c" providerId="LiveId" clId="{FA1D0053-F70B-4B7D-8A71-20066EE0EE04}" dt="2025-05-28T10:20:51.815" v="775" actId="27614"/>
          <ac:picMkLst>
            <pc:docMk/>
            <pc:sldMk cId="3577961603" sldId="282"/>
            <ac:picMk id="3" creationId="{4B89D37F-A89C-1D10-D99E-9F7CFB1F27DA}"/>
          </ac:picMkLst>
        </pc:picChg>
      </pc:sldChg>
      <pc:sldChg chg="addSp modSp mod setBg">
        <pc:chgData name="Emilie Brasil" userId="323b1b2d74f45f9c" providerId="LiveId" clId="{FA1D0053-F70B-4B7D-8A71-20066EE0EE04}" dt="2025-05-28T10:21:00.563" v="777" actId="27614"/>
        <pc:sldMkLst>
          <pc:docMk/>
          <pc:sldMk cId="3985082124" sldId="283"/>
        </pc:sldMkLst>
        <pc:picChg chg="add mod">
          <ac:chgData name="Emilie Brasil" userId="323b1b2d74f45f9c" providerId="LiveId" clId="{FA1D0053-F70B-4B7D-8A71-20066EE0EE04}" dt="2025-05-28T10:21:00.563" v="777" actId="27614"/>
          <ac:picMkLst>
            <pc:docMk/>
            <pc:sldMk cId="3985082124" sldId="283"/>
            <ac:picMk id="3" creationId="{9E9A958E-7AA3-4D3D-56A8-66AD120EBC58}"/>
          </ac:picMkLst>
        </pc:picChg>
      </pc:sldChg>
      <pc:sldChg chg="addSp modSp mod">
        <pc:chgData name="Emilie Brasil" userId="323b1b2d74f45f9c" providerId="LiveId" clId="{FA1D0053-F70B-4B7D-8A71-20066EE0EE04}" dt="2025-05-28T10:23:24.819" v="884" actId="27636"/>
        <pc:sldMkLst>
          <pc:docMk/>
          <pc:sldMk cId="601545382" sldId="284"/>
        </pc:sldMkLst>
        <pc:spChg chg="add mod">
          <ac:chgData name="Emilie Brasil" userId="323b1b2d74f45f9c" providerId="LiveId" clId="{FA1D0053-F70B-4B7D-8A71-20066EE0EE04}" dt="2025-05-28T09:42:54.233" v="115"/>
          <ac:spMkLst>
            <pc:docMk/>
            <pc:sldMk cId="601545382" sldId="284"/>
            <ac:spMk id="2" creationId="{2F73C999-CF7F-5239-9C59-6F4E6E179FA6}"/>
          </ac:spMkLst>
        </pc:spChg>
        <pc:spChg chg="mod">
          <ac:chgData name="Emilie Brasil" userId="323b1b2d74f45f9c" providerId="LiveId" clId="{FA1D0053-F70B-4B7D-8A71-20066EE0EE04}" dt="2025-05-28T10:23:24.819" v="884" actId="27636"/>
          <ac:spMkLst>
            <pc:docMk/>
            <pc:sldMk cId="601545382" sldId="284"/>
            <ac:spMk id="4" creationId="{2FF20282-414D-5848-8493-24A19DA50E42}"/>
          </ac:spMkLst>
        </pc:spChg>
        <pc:spChg chg="mod">
          <ac:chgData name="Emilie Brasil" userId="323b1b2d74f45f9c" providerId="LiveId" clId="{FA1D0053-F70B-4B7D-8A71-20066EE0EE04}" dt="2025-05-28T10:21:04.294" v="779" actId="20577"/>
          <ac:spMkLst>
            <pc:docMk/>
            <pc:sldMk cId="601545382" sldId="284"/>
            <ac:spMk id="5" creationId="{8829E43B-24A9-8749-9939-EC4E7F5797E4}"/>
          </ac:spMkLst>
        </pc:spChg>
      </pc:sldChg>
      <pc:sldChg chg="addSp modSp mod">
        <pc:chgData name="Emilie Brasil" userId="323b1b2d74f45f9c" providerId="LiveId" clId="{FA1D0053-F70B-4B7D-8A71-20066EE0EE04}" dt="2025-05-28T10:26:01.830" v="900" actId="108"/>
        <pc:sldMkLst>
          <pc:docMk/>
          <pc:sldMk cId="4051663474" sldId="285"/>
        </pc:sldMkLst>
        <pc:spChg chg="add mod">
          <ac:chgData name="Emilie Brasil" userId="323b1b2d74f45f9c" providerId="LiveId" clId="{FA1D0053-F70B-4B7D-8A71-20066EE0EE04}" dt="2025-05-28T09:42:51.081" v="114" actId="1076"/>
          <ac:spMkLst>
            <pc:docMk/>
            <pc:sldMk cId="4051663474" sldId="285"/>
            <ac:spMk id="2" creationId="{F9E848D0-038C-5464-D5CE-48E6964E0ABC}"/>
          </ac:spMkLst>
        </pc:spChg>
        <pc:spChg chg="mod">
          <ac:chgData name="Emilie Brasil" userId="323b1b2d74f45f9c" providerId="LiveId" clId="{FA1D0053-F70B-4B7D-8A71-20066EE0EE04}" dt="2025-05-28T10:26:01.830" v="900" actId="108"/>
          <ac:spMkLst>
            <pc:docMk/>
            <pc:sldMk cId="4051663474" sldId="285"/>
            <ac:spMk id="6" creationId="{2FF20282-414D-5848-8493-24A19DA50E42}"/>
          </ac:spMkLst>
        </pc:spChg>
        <pc:spChg chg="mod">
          <ac:chgData name="Emilie Brasil" userId="323b1b2d74f45f9c" providerId="LiveId" clId="{FA1D0053-F70B-4B7D-8A71-20066EE0EE04}" dt="2025-05-28T10:23:35.715" v="885" actId="20577"/>
          <ac:spMkLst>
            <pc:docMk/>
            <pc:sldMk cId="4051663474" sldId="285"/>
            <ac:spMk id="7" creationId="{8829E43B-24A9-8749-9939-EC4E7F5797E4}"/>
          </ac:spMkLst>
        </pc:spChg>
      </pc:sldChg>
      <pc:sldChg chg="del">
        <pc:chgData name="Emilie Brasil" userId="323b1b2d74f45f9c" providerId="LiveId" clId="{FA1D0053-F70B-4B7D-8A71-20066EE0EE04}" dt="2025-05-28T10:26:13.466" v="901" actId="47"/>
        <pc:sldMkLst>
          <pc:docMk/>
          <pc:sldMk cId="2441208191" sldId="286"/>
        </pc:sldMkLst>
      </pc:sldChg>
      <pc:sldChg chg="addSp modSp del mod">
        <pc:chgData name="Emilie Brasil" userId="323b1b2d74f45f9c" providerId="LiveId" clId="{FA1D0053-F70B-4B7D-8A71-20066EE0EE04}" dt="2025-05-28T10:26:20.314" v="902" actId="47"/>
        <pc:sldMkLst>
          <pc:docMk/>
          <pc:sldMk cId="2036890954" sldId="287"/>
        </pc:sldMkLst>
        <pc:spChg chg="add mod">
          <ac:chgData name="Emilie Brasil" userId="323b1b2d74f45f9c" providerId="LiveId" clId="{FA1D0053-F70B-4B7D-8A71-20066EE0EE04}" dt="2025-05-28T09:42:37.706" v="111" actId="1076"/>
          <ac:spMkLst>
            <pc:docMk/>
            <pc:sldMk cId="2036890954" sldId="287"/>
            <ac:spMk id="2" creationId="{C4B24DBC-48D7-8B81-7550-F71F4CBAFCF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F3BAD3B3-4E79-46E7-A498-57C2BF3B5B27}" type="datetimeFigureOut">
              <a:rPr lang="pt-BR" smtClean="0"/>
              <a:t>28/05/2025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3913514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3BAD3B3-4E79-46E7-A498-57C2BF3B5B27}" type="datetimeFigureOut">
              <a:rPr lang="pt-BR" smtClean="0"/>
              <a:t>28/05/2025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1017461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F3BAD3B3-4E79-46E7-A498-57C2BF3B5B27}" type="datetimeFigureOut">
              <a:rPr lang="pt-BR" smtClean="0"/>
              <a:t>28/05/2025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171782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F3BAD3B3-4E79-46E7-A498-57C2BF3B5B27}" type="datetimeFigureOut">
              <a:rPr lang="pt-BR" smtClean="0"/>
              <a:t>28/05/2025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1383562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F3BAD3B3-4E79-46E7-A498-57C2BF3B5B27}" type="datetimeFigureOut">
              <a:rPr lang="pt-BR" smtClean="0"/>
              <a:t>28/05/2025</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3306074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F3BAD3B3-4E79-46E7-A498-57C2BF3B5B27}" type="datetimeFigureOut">
              <a:rPr lang="pt-BR" smtClean="0"/>
              <a:t>28/05/2025</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2593084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3BAD3B3-4E79-46E7-A498-57C2BF3B5B27}" type="datetimeFigureOut">
              <a:rPr lang="pt-BR" smtClean="0"/>
              <a:t>28/05/2025</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2229656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F3BAD3B3-4E79-46E7-A498-57C2BF3B5B27}" type="datetimeFigureOut">
              <a:rPr lang="pt-BR" smtClean="0"/>
              <a:t>28/05/2025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513601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F3BAD3B3-4E79-46E7-A498-57C2BF3B5B27}" type="datetimeFigureOut">
              <a:rPr lang="pt-BR" smtClean="0"/>
              <a:t>28/05/2025</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2844497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3BAD3B3-4E79-46E7-A498-57C2BF3B5B27}" type="datetimeFigureOut">
              <a:rPr lang="pt-BR" smtClean="0"/>
              <a:t>28/05/2025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1398337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3BAD3B3-4E79-46E7-A498-57C2BF3B5B27}" type="datetimeFigureOut">
              <a:rPr lang="pt-BR" smtClean="0"/>
              <a:t>28/05/2025</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69B51C8-AA19-468C-A2BF-7029AE2D4888}" type="slidenum">
              <a:rPr lang="pt-BR" smtClean="0"/>
              <a:t>‹N°›</a:t>
            </a:fld>
            <a:endParaRPr lang="pt-BR"/>
          </a:p>
        </p:txBody>
      </p:sp>
    </p:spTree>
    <p:extLst>
      <p:ext uri="{BB962C8B-B14F-4D97-AF65-F5344CB8AC3E}">
        <p14:creationId xmlns:p14="http://schemas.microsoft.com/office/powerpoint/2010/main" val="3810574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AD3B3-4E79-46E7-A498-57C2BF3B5B27}" type="datetimeFigureOut">
              <a:rPr lang="pt-BR" smtClean="0"/>
              <a:t>28/05/2025</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9B51C8-AA19-468C-A2BF-7029AE2D4888}" type="slidenum">
              <a:rPr lang="pt-BR" smtClean="0"/>
              <a:t>‹N°›</a:t>
            </a:fld>
            <a:endParaRPr lang="pt-BR"/>
          </a:p>
        </p:txBody>
      </p:sp>
    </p:spTree>
    <p:extLst>
      <p:ext uri="{BB962C8B-B14F-4D97-AF65-F5344CB8AC3E}">
        <p14:creationId xmlns:p14="http://schemas.microsoft.com/office/powerpoint/2010/main" val="1326471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aixaDeTexto 4"/>
          <p:cNvSpPr txBox="1"/>
          <p:nvPr/>
        </p:nvSpPr>
        <p:spPr>
          <a:xfrm>
            <a:off x="7357509" y="4064074"/>
            <a:ext cx="1780616" cy="461665"/>
          </a:xfrm>
          <a:prstGeom prst="rect">
            <a:avLst/>
          </a:prstGeom>
          <a:noFill/>
        </p:spPr>
        <p:txBody>
          <a:bodyPr wrap="none" lIns="91440" tIns="45720" rIns="91440" bIns="45720" rtlCol="0" anchor="t">
            <a:spAutoFit/>
          </a:bodyPr>
          <a:lstStyle/>
          <a:p>
            <a:r>
              <a:rPr lang="pt-BR" sz="2400" b="1" dirty="0">
                <a:solidFill>
                  <a:schemeClr val="bg1"/>
                </a:solidFill>
                <a:effectLst>
                  <a:outerShdw blurRad="38100" dist="38100" dir="2700000" algn="tl">
                    <a:srgbClr val="000000">
                      <a:alpha val="43137"/>
                    </a:srgbClr>
                  </a:outerShdw>
                </a:effectLst>
              </a:rPr>
              <a:t>FORMATION</a:t>
            </a:r>
          </a:p>
        </p:txBody>
      </p:sp>
      <p:pic>
        <p:nvPicPr>
          <p:cNvPr id="4" name="Image 3" descr="Une image contenant texte, Dessin animé, dessin humoristique, Animation&#10;&#10;Le contenu généré par l’IA peut être incorrect.">
            <a:extLst>
              <a:ext uri="{FF2B5EF4-FFF2-40B4-BE49-F238E27FC236}">
                <a16:creationId xmlns:a16="http://schemas.microsoft.com/office/drawing/2014/main" id="{ED2741B9-E5DE-1EEE-FF70-4BD24BEBA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64967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ço Reservado para Conteúdo 2">
            <a:extLst>
              <a:ext uri="{FF2B5EF4-FFF2-40B4-BE49-F238E27FC236}">
                <a16:creationId xmlns:a16="http://schemas.microsoft.com/office/drawing/2014/main" id="{63486BCF-226F-8A4B-8DD9-FF78452AEDFC}"/>
              </a:ext>
            </a:extLst>
          </p:cNvPr>
          <p:cNvSpPr txBox="1">
            <a:spLocks/>
          </p:cNvSpPr>
          <p:nvPr/>
        </p:nvSpPr>
        <p:spPr>
          <a:xfrm>
            <a:off x="3200400" y="1756003"/>
            <a:ext cx="7994780" cy="42519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3000" dirty="0"/>
              <a:t>“</a:t>
            </a:r>
            <a:r>
              <a:rPr lang="pt-BR" sz="3000" dirty="0" err="1">
                <a:ea typeface="+mn-lt"/>
                <a:cs typeface="+mn-lt"/>
              </a:rPr>
              <a:t>Dieu</a:t>
            </a:r>
            <a:r>
              <a:rPr lang="pt-BR" sz="3000" dirty="0">
                <a:ea typeface="+mn-lt"/>
                <a:cs typeface="+mn-lt"/>
              </a:rPr>
              <a:t> ne </a:t>
            </a:r>
            <a:r>
              <a:rPr lang="pt-BR" sz="3000" dirty="0" err="1">
                <a:ea typeface="+mn-lt"/>
                <a:cs typeface="+mn-lt"/>
              </a:rPr>
              <a:t>joue</a:t>
            </a:r>
            <a:r>
              <a:rPr lang="pt-BR" sz="3000" dirty="0">
                <a:ea typeface="+mn-lt"/>
                <a:cs typeface="+mn-lt"/>
              </a:rPr>
              <a:t> </a:t>
            </a:r>
            <a:r>
              <a:rPr lang="pt-BR" sz="3000" dirty="0" err="1">
                <a:ea typeface="+mn-lt"/>
                <a:cs typeface="+mn-lt"/>
              </a:rPr>
              <a:t>pas</a:t>
            </a:r>
            <a:r>
              <a:rPr lang="pt-BR" sz="3000" dirty="0">
                <a:ea typeface="+mn-lt"/>
                <a:cs typeface="+mn-lt"/>
              </a:rPr>
              <a:t> </a:t>
            </a:r>
            <a:r>
              <a:rPr lang="pt-BR" sz="3000" dirty="0" err="1">
                <a:ea typeface="+mn-lt"/>
                <a:cs typeface="+mn-lt"/>
              </a:rPr>
              <a:t>aux</a:t>
            </a:r>
            <a:r>
              <a:rPr lang="pt-BR" sz="3000" dirty="0">
                <a:ea typeface="+mn-lt"/>
                <a:cs typeface="+mn-lt"/>
              </a:rPr>
              <a:t> </a:t>
            </a:r>
            <a:r>
              <a:rPr lang="pt-BR" sz="3000" dirty="0" err="1">
                <a:ea typeface="+mn-lt"/>
                <a:cs typeface="+mn-lt"/>
              </a:rPr>
              <a:t>dés</a:t>
            </a:r>
            <a:r>
              <a:rPr lang="pt-BR" sz="3000" dirty="0">
                <a:ea typeface="+mn-lt"/>
                <a:cs typeface="+mn-lt"/>
              </a:rPr>
              <a:t>", a </a:t>
            </a:r>
            <a:r>
              <a:rPr lang="pt-BR" sz="3000" dirty="0" err="1">
                <a:ea typeface="+mn-lt"/>
                <a:cs typeface="+mn-lt"/>
              </a:rPr>
              <a:t>dit</a:t>
            </a:r>
            <a:r>
              <a:rPr lang="pt-BR" sz="3000" dirty="0">
                <a:ea typeface="+mn-lt"/>
                <a:cs typeface="+mn-lt"/>
              </a:rPr>
              <a:t> </a:t>
            </a:r>
            <a:r>
              <a:rPr lang="pt-BR" sz="3000" dirty="0" err="1">
                <a:ea typeface="+mn-lt"/>
                <a:cs typeface="+mn-lt"/>
              </a:rPr>
              <a:t>quelqu'un</a:t>
            </a:r>
            <a:r>
              <a:rPr lang="pt-BR" sz="3000" dirty="0">
                <a:ea typeface="+mn-lt"/>
                <a:cs typeface="+mn-lt"/>
              </a:rPr>
              <a:t> </a:t>
            </a:r>
            <a:r>
              <a:rPr lang="pt-BR" sz="3000" dirty="0" err="1">
                <a:ea typeface="+mn-lt"/>
                <a:cs typeface="+mn-lt"/>
              </a:rPr>
              <a:t>pour</a:t>
            </a:r>
            <a:r>
              <a:rPr lang="pt-BR" sz="3000" dirty="0">
                <a:ea typeface="+mn-lt"/>
                <a:cs typeface="+mn-lt"/>
              </a:rPr>
              <a:t> prouver que </a:t>
            </a:r>
            <a:r>
              <a:rPr lang="pt-BR" sz="3000" dirty="0" err="1">
                <a:ea typeface="+mn-lt"/>
                <a:cs typeface="+mn-lt"/>
              </a:rPr>
              <a:t>le</a:t>
            </a:r>
            <a:r>
              <a:rPr lang="pt-BR" sz="3000" dirty="0">
                <a:ea typeface="+mn-lt"/>
                <a:cs typeface="+mn-lt"/>
              </a:rPr>
              <a:t> </a:t>
            </a:r>
            <a:r>
              <a:rPr lang="pt-BR" sz="3000" dirty="0" err="1">
                <a:ea typeface="+mn-lt"/>
                <a:cs typeface="+mn-lt"/>
              </a:rPr>
              <a:t>hasard</a:t>
            </a:r>
            <a:r>
              <a:rPr lang="pt-BR" sz="3000" dirty="0">
                <a:ea typeface="+mn-lt"/>
                <a:cs typeface="+mn-lt"/>
              </a:rPr>
              <a:t> n'existe </a:t>
            </a:r>
            <a:r>
              <a:rPr lang="pt-BR" sz="3000" dirty="0" err="1">
                <a:ea typeface="+mn-lt"/>
                <a:cs typeface="+mn-lt"/>
              </a:rPr>
              <a:t>pas</a:t>
            </a:r>
            <a:r>
              <a:rPr lang="pt-BR" sz="3000" dirty="0">
                <a:ea typeface="+mn-lt"/>
                <a:cs typeface="+mn-lt"/>
              </a:rPr>
              <a:t>. Dans </a:t>
            </a:r>
            <a:r>
              <a:rPr lang="pt-BR" sz="3000" dirty="0" err="1">
                <a:ea typeface="+mn-lt"/>
                <a:cs typeface="+mn-lt"/>
              </a:rPr>
              <a:t>l'éducation</a:t>
            </a:r>
            <a:r>
              <a:rPr lang="pt-BR" sz="3000" dirty="0">
                <a:ea typeface="+mn-lt"/>
                <a:cs typeface="+mn-lt"/>
              </a:rPr>
              <a:t> </a:t>
            </a:r>
            <a:r>
              <a:rPr lang="pt-BR" sz="3000" dirty="0" err="1">
                <a:ea typeface="+mn-lt"/>
                <a:cs typeface="+mn-lt"/>
              </a:rPr>
              <a:t>spirituelle</a:t>
            </a:r>
            <a:r>
              <a:rPr lang="pt-BR" sz="3000" dirty="0">
                <a:ea typeface="+mn-lt"/>
                <a:cs typeface="+mn-lt"/>
              </a:rPr>
              <a:t> </a:t>
            </a:r>
            <a:r>
              <a:rPr lang="pt-BR" sz="3000" dirty="0" err="1">
                <a:ea typeface="+mn-lt"/>
                <a:cs typeface="+mn-lt"/>
              </a:rPr>
              <a:t>des</a:t>
            </a:r>
            <a:r>
              <a:rPr lang="pt-BR" sz="3000" dirty="0">
                <a:ea typeface="+mn-lt"/>
                <a:cs typeface="+mn-lt"/>
              </a:rPr>
              <a:t> enfants, </a:t>
            </a:r>
            <a:r>
              <a:rPr lang="pt-BR" sz="3000" dirty="0" err="1">
                <a:ea typeface="+mn-lt"/>
                <a:cs typeface="+mn-lt"/>
              </a:rPr>
              <a:t>le</a:t>
            </a:r>
            <a:r>
              <a:rPr lang="pt-BR" sz="3000" dirty="0">
                <a:ea typeface="+mn-lt"/>
                <a:cs typeface="+mn-lt"/>
              </a:rPr>
              <a:t> </a:t>
            </a:r>
            <a:r>
              <a:rPr lang="pt-BR" sz="3000" dirty="0" err="1">
                <a:ea typeface="+mn-lt"/>
                <a:cs typeface="+mn-lt"/>
              </a:rPr>
              <a:t>hasard</a:t>
            </a:r>
            <a:r>
              <a:rPr lang="pt-BR" sz="3000" dirty="0">
                <a:ea typeface="+mn-lt"/>
                <a:cs typeface="+mn-lt"/>
              </a:rPr>
              <a:t> n'a </a:t>
            </a:r>
            <a:r>
              <a:rPr lang="pt-BR" sz="3000" dirty="0" err="1">
                <a:ea typeface="+mn-lt"/>
                <a:cs typeface="+mn-lt"/>
              </a:rPr>
              <a:t>vraiment</a:t>
            </a:r>
            <a:r>
              <a:rPr lang="pt-BR" sz="3000" dirty="0">
                <a:ea typeface="+mn-lt"/>
                <a:cs typeface="+mn-lt"/>
              </a:rPr>
              <a:t> </a:t>
            </a:r>
            <a:r>
              <a:rPr lang="pt-BR" sz="3000" dirty="0" err="1">
                <a:ea typeface="+mn-lt"/>
                <a:cs typeface="+mn-lt"/>
              </a:rPr>
              <a:t>pas</a:t>
            </a:r>
            <a:r>
              <a:rPr lang="pt-BR" sz="3000" dirty="0">
                <a:ea typeface="+mn-lt"/>
                <a:cs typeface="+mn-lt"/>
              </a:rPr>
              <a:t> </a:t>
            </a:r>
            <a:r>
              <a:rPr lang="pt-BR" sz="3000" dirty="0" err="1">
                <a:ea typeface="+mn-lt"/>
                <a:cs typeface="+mn-lt"/>
              </a:rPr>
              <a:t>sa</a:t>
            </a:r>
            <a:r>
              <a:rPr lang="pt-BR" sz="3000" dirty="0">
                <a:ea typeface="+mn-lt"/>
                <a:cs typeface="+mn-lt"/>
              </a:rPr>
              <a:t> </a:t>
            </a:r>
            <a:r>
              <a:rPr lang="pt-BR" sz="3000" dirty="0" err="1">
                <a:ea typeface="+mn-lt"/>
                <a:cs typeface="+mn-lt"/>
              </a:rPr>
              <a:t>place</a:t>
            </a:r>
            <a:r>
              <a:rPr lang="pt-BR" sz="3000" dirty="0">
                <a:ea typeface="+mn-lt"/>
                <a:cs typeface="+mn-lt"/>
              </a:rPr>
              <a:t>. </a:t>
            </a:r>
            <a:r>
              <a:rPr lang="pt-BR" sz="3000" dirty="0" err="1">
                <a:ea typeface="+mn-lt"/>
                <a:cs typeface="+mn-lt"/>
              </a:rPr>
              <a:t>Ils</a:t>
            </a:r>
            <a:r>
              <a:rPr lang="pt-BR" sz="3000" dirty="0">
                <a:ea typeface="+mn-lt"/>
                <a:cs typeface="+mn-lt"/>
              </a:rPr>
              <a:t> </a:t>
            </a:r>
            <a:r>
              <a:rPr lang="pt-BR" sz="3000" dirty="0" err="1">
                <a:ea typeface="+mn-lt"/>
                <a:cs typeface="+mn-lt"/>
              </a:rPr>
              <a:t>doivent</a:t>
            </a:r>
            <a:r>
              <a:rPr lang="pt-BR" sz="3000" dirty="0">
                <a:ea typeface="+mn-lt"/>
                <a:cs typeface="+mn-lt"/>
              </a:rPr>
              <a:t> </a:t>
            </a:r>
            <a:r>
              <a:rPr lang="pt-BR" sz="3000" dirty="0" err="1">
                <a:ea typeface="+mn-lt"/>
                <a:cs typeface="+mn-lt"/>
              </a:rPr>
              <a:t>être</a:t>
            </a:r>
            <a:r>
              <a:rPr lang="pt-BR" sz="3000" dirty="0">
                <a:ea typeface="+mn-lt"/>
                <a:cs typeface="+mn-lt"/>
              </a:rPr>
              <a:t> </a:t>
            </a:r>
            <a:r>
              <a:rPr lang="pt-BR" sz="3000" dirty="0" err="1">
                <a:ea typeface="+mn-lt"/>
                <a:cs typeface="+mn-lt"/>
              </a:rPr>
              <a:t>soigneusement</a:t>
            </a:r>
            <a:r>
              <a:rPr lang="pt-BR" sz="3000" dirty="0">
                <a:ea typeface="+mn-lt"/>
                <a:cs typeface="+mn-lt"/>
              </a:rPr>
              <a:t> </a:t>
            </a:r>
            <a:r>
              <a:rPr lang="pt-BR" sz="3000" dirty="0" err="1">
                <a:ea typeface="+mn-lt"/>
                <a:cs typeface="+mn-lt"/>
              </a:rPr>
              <a:t>instruits</a:t>
            </a:r>
            <a:r>
              <a:rPr lang="pt-BR" sz="3000" dirty="0">
                <a:ea typeface="+mn-lt"/>
                <a:cs typeface="+mn-lt"/>
              </a:rPr>
              <a:t>. Les parents doivent avoir « le sens du caractère solennel et sacré de leur tâche », car une attitude négligente « égarera leurs enfants » </a:t>
            </a:r>
          </a:p>
          <a:p>
            <a:r>
              <a:rPr lang="pt-BR" sz="3000" dirty="0">
                <a:ea typeface="+mn-lt"/>
                <a:cs typeface="+mn-lt"/>
              </a:rPr>
              <a:t>(Et vous recevrez la puissance, p. 138).</a:t>
            </a:r>
          </a:p>
        </p:txBody>
      </p:sp>
      <p:sp>
        <p:nvSpPr>
          <p:cNvPr id="7" name="Título 1">
            <a:extLst>
              <a:ext uri="{FF2B5EF4-FFF2-40B4-BE49-F238E27FC236}">
                <a16:creationId xmlns:a16="http://schemas.microsoft.com/office/drawing/2014/main" id="{55982D4C-5830-E643-8D12-C8ECD963D94E}"/>
              </a:ext>
            </a:extLst>
          </p:cNvPr>
          <p:cNvSpPr txBox="1">
            <a:spLocks/>
          </p:cNvSpPr>
          <p:nvPr/>
        </p:nvSpPr>
        <p:spPr>
          <a:xfrm>
            <a:off x="5643465" y="943623"/>
            <a:ext cx="3108649" cy="614589"/>
          </a:xfrm>
          <a:prstGeom prst="rect">
            <a:avLst/>
          </a:prstGeom>
          <a:solidFill>
            <a:srgbClr val="E34849"/>
          </a:solidFill>
          <a:ln w="25400" cap="rnd" cmpd="sng" algn="ctr">
            <a:solidFill>
              <a:schemeClr val="bg1"/>
            </a:solidFill>
            <a:prstDash val="solid"/>
            <a:round/>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_tradnl" sz="3200" b="1" dirty="0">
                <a:solidFill>
                  <a:schemeClr val="bg1"/>
                </a:solidFill>
              </a:rPr>
              <a:t>REFLEXION…</a:t>
            </a:r>
          </a:p>
        </p:txBody>
      </p:sp>
      <p:sp>
        <p:nvSpPr>
          <p:cNvPr id="2" name="Ellipse 1">
            <a:extLst>
              <a:ext uri="{FF2B5EF4-FFF2-40B4-BE49-F238E27FC236}">
                <a16:creationId xmlns:a16="http://schemas.microsoft.com/office/drawing/2014/main" id="{19372B11-4F2F-9EAA-5BAD-CFBFBE389135}"/>
              </a:ext>
            </a:extLst>
          </p:cNvPr>
          <p:cNvSpPr/>
          <p:nvPr/>
        </p:nvSpPr>
        <p:spPr>
          <a:xfrm>
            <a:off x="182432" y="49434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Une image contenant Dessin animé, clipart, sourire, dessin humoristique&#10;&#10;Le contenu généré par l’IA peut être incorrect.">
            <a:extLst>
              <a:ext uri="{FF2B5EF4-FFF2-40B4-BE49-F238E27FC236}">
                <a16:creationId xmlns:a16="http://schemas.microsoft.com/office/drawing/2014/main" id="{EFDE4394-E366-0AEF-DD57-3C6AD1731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432" y="4044663"/>
            <a:ext cx="2352675" cy="3327687"/>
          </a:xfrm>
          <a:prstGeom prst="rect">
            <a:avLst/>
          </a:prstGeom>
        </p:spPr>
      </p:pic>
    </p:spTree>
    <p:extLst>
      <p:ext uri="{BB962C8B-B14F-4D97-AF65-F5344CB8AC3E}">
        <p14:creationId xmlns:p14="http://schemas.microsoft.com/office/powerpoint/2010/main" val="2975059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Conteúdo 2">
            <a:extLst>
              <a:ext uri="{FF2B5EF4-FFF2-40B4-BE49-F238E27FC236}">
                <a16:creationId xmlns:a16="http://schemas.microsoft.com/office/drawing/2014/main" id="{63486BCF-226F-8A4B-8DD9-FF78452AEDFC}"/>
              </a:ext>
            </a:extLst>
          </p:cNvPr>
          <p:cNvSpPr txBox="1">
            <a:spLocks/>
          </p:cNvSpPr>
          <p:nvPr/>
        </p:nvSpPr>
        <p:spPr>
          <a:xfrm>
            <a:off x="3200399" y="1870303"/>
            <a:ext cx="7994780" cy="425196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3000" dirty="0">
                <a:solidFill>
                  <a:schemeClr val="bg1"/>
                </a:solidFill>
                <a:ea typeface="+mn-lt"/>
                <a:cs typeface="+mn-lt"/>
              </a:rPr>
              <a:t>Un </a:t>
            </a:r>
            <a:r>
              <a:rPr lang="pt-BR" sz="3000" b="1" dirty="0">
                <a:solidFill>
                  <a:schemeClr val="bg1"/>
                </a:solidFill>
                <a:ea typeface="+mn-lt"/>
                <a:cs typeface="+mn-lt"/>
              </a:rPr>
              <a:t>champion spirituel n'est pas seulement un disciple de Jésus, mais quelqu'un qui s'engage envers lui</a:t>
            </a:r>
            <a:r>
              <a:rPr lang="pt-BR" sz="3000" dirty="0">
                <a:solidFill>
                  <a:schemeClr val="bg1"/>
                </a:solidFill>
                <a:ea typeface="+mn-lt"/>
                <a:cs typeface="+mn-lt"/>
              </a:rPr>
              <a:t>. Les champions spirituels embrassent Jésus comme Sauveur et Seigneur, guident leur vie selon les vérités de la Bible, vivent dans l'obéissance à ses principes, s'engagent dans une relation avec Dieu et avec les autres, et se consacrent à avoir un impact sur la vie des autres. (</a:t>
            </a:r>
            <a:r>
              <a:rPr lang="pt-BR" sz="3000" i="1" dirty="0">
                <a:solidFill>
                  <a:schemeClr val="bg1"/>
                </a:solidFill>
                <a:ea typeface="+mn-lt"/>
                <a:cs typeface="+mn-lt"/>
              </a:rPr>
              <a:t>Pères révolutionnaires </a:t>
            </a:r>
            <a:r>
              <a:rPr lang="pt-BR" sz="3000" dirty="0">
                <a:solidFill>
                  <a:schemeClr val="bg1"/>
                </a:solidFill>
                <a:ea typeface="+mn-lt"/>
                <a:cs typeface="+mn-lt"/>
              </a:rPr>
              <a:t>- George Barna)</a:t>
            </a:r>
            <a:endParaRPr lang="fr-FR" sz="3000" dirty="0">
              <a:solidFill>
                <a:schemeClr val="bg1"/>
              </a:solidFill>
            </a:endParaRPr>
          </a:p>
          <a:p>
            <a:endParaRPr lang="pt-BR" sz="3000" dirty="0">
              <a:solidFill>
                <a:schemeClr val="bg1"/>
              </a:solidFill>
              <a:ea typeface="Calibri"/>
              <a:cs typeface="Calibri"/>
            </a:endParaRPr>
          </a:p>
        </p:txBody>
      </p:sp>
      <p:sp>
        <p:nvSpPr>
          <p:cNvPr id="3" name="Título 1">
            <a:extLst>
              <a:ext uri="{FF2B5EF4-FFF2-40B4-BE49-F238E27FC236}">
                <a16:creationId xmlns:a16="http://schemas.microsoft.com/office/drawing/2014/main" id="{55982D4C-5830-E643-8D12-C8ECD963D94E}"/>
              </a:ext>
            </a:extLst>
          </p:cNvPr>
          <p:cNvSpPr txBox="1">
            <a:spLocks/>
          </p:cNvSpPr>
          <p:nvPr/>
        </p:nvSpPr>
        <p:spPr>
          <a:xfrm>
            <a:off x="5643465" y="943623"/>
            <a:ext cx="3108649" cy="614589"/>
          </a:xfrm>
          <a:prstGeom prst="rect">
            <a:avLst/>
          </a:prstGeom>
          <a:solidFill>
            <a:srgbClr val="E34849"/>
          </a:solidFill>
          <a:ln w="25400" cap="rnd" cmpd="sng" algn="ctr">
            <a:solidFill>
              <a:schemeClr val="bg1"/>
            </a:solidFill>
            <a:prstDash val="solid"/>
            <a:round/>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_tradnl" sz="3200" b="1" dirty="0">
                <a:solidFill>
                  <a:schemeClr val="bg1"/>
                </a:solidFill>
              </a:rPr>
              <a:t>REFLEXION…</a:t>
            </a:r>
          </a:p>
        </p:txBody>
      </p:sp>
      <p:sp>
        <p:nvSpPr>
          <p:cNvPr id="4" name="Ellipse 3">
            <a:extLst>
              <a:ext uri="{FF2B5EF4-FFF2-40B4-BE49-F238E27FC236}">
                <a16:creationId xmlns:a16="http://schemas.microsoft.com/office/drawing/2014/main" id="{EC3EAAFB-0979-58F1-D6D2-5E3F3A629A90}"/>
              </a:ext>
            </a:extLst>
          </p:cNvPr>
          <p:cNvSpPr/>
          <p:nvPr/>
        </p:nvSpPr>
        <p:spPr>
          <a:xfrm>
            <a:off x="182432" y="49434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264497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Espaço Reservado para Conteúdo 2">
            <a:extLst>
              <a:ext uri="{FF2B5EF4-FFF2-40B4-BE49-F238E27FC236}">
                <a16:creationId xmlns:a16="http://schemas.microsoft.com/office/drawing/2014/main" id="{63486BCF-226F-8A4B-8DD9-FF78452AEDFC}"/>
              </a:ext>
            </a:extLst>
          </p:cNvPr>
          <p:cNvSpPr txBox="1">
            <a:spLocks/>
          </p:cNvSpPr>
          <p:nvPr/>
        </p:nvSpPr>
        <p:spPr>
          <a:xfrm>
            <a:off x="1268960" y="1127254"/>
            <a:ext cx="7632443" cy="425196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2700" dirty="0">
                <a:solidFill>
                  <a:schemeClr val="bg1"/>
                </a:solidFill>
              </a:rPr>
              <a:t>“</a:t>
            </a:r>
            <a:r>
              <a:rPr lang="pt-BR" sz="2700" dirty="0">
                <a:solidFill>
                  <a:schemeClr val="bg1"/>
                </a:solidFill>
                <a:ea typeface="+mn-lt"/>
                <a:cs typeface="+mn-lt"/>
              </a:rPr>
              <a:t>Il </a:t>
            </a:r>
            <a:r>
              <a:rPr lang="pt-BR" sz="2700" dirty="0" err="1">
                <a:solidFill>
                  <a:schemeClr val="bg1"/>
                </a:solidFill>
                <a:ea typeface="+mn-lt"/>
                <a:cs typeface="+mn-lt"/>
              </a:rPr>
              <a:t>incombe</a:t>
            </a:r>
            <a:r>
              <a:rPr lang="pt-BR" sz="2700" dirty="0">
                <a:solidFill>
                  <a:schemeClr val="bg1"/>
                </a:solidFill>
                <a:ea typeface="+mn-lt"/>
                <a:cs typeface="+mn-lt"/>
              </a:rPr>
              <a:t> </a:t>
            </a:r>
            <a:r>
              <a:rPr lang="pt-BR" sz="2700" dirty="0" err="1">
                <a:solidFill>
                  <a:schemeClr val="bg1"/>
                </a:solidFill>
                <a:ea typeface="+mn-lt"/>
                <a:cs typeface="+mn-lt"/>
              </a:rPr>
              <a:t>aux</a:t>
            </a:r>
            <a:r>
              <a:rPr lang="pt-BR" sz="2700" dirty="0">
                <a:solidFill>
                  <a:schemeClr val="bg1"/>
                </a:solidFill>
                <a:ea typeface="+mn-lt"/>
                <a:cs typeface="+mn-lt"/>
              </a:rPr>
              <a:t> </a:t>
            </a:r>
            <a:r>
              <a:rPr lang="pt-BR" sz="2700" dirty="0" err="1">
                <a:solidFill>
                  <a:schemeClr val="bg1"/>
                </a:solidFill>
                <a:ea typeface="+mn-lt"/>
                <a:cs typeface="+mn-lt"/>
              </a:rPr>
              <a:t>parents</a:t>
            </a:r>
            <a:r>
              <a:rPr lang="pt-BR" sz="2700" dirty="0">
                <a:solidFill>
                  <a:schemeClr val="bg1"/>
                </a:solidFill>
                <a:ea typeface="+mn-lt"/>
                <a:cs typeface="+mn-lt"/>
              </a:rPr>
              <a:t> d'</a:t>
            </a:r>
            <a:r>
              <a:rPr lang="pt-BR" sz="2700" dirty="0" err="1">
                <a:solidFill>
                  <a:schemeClr val="bg1"/>
                </a:solidFill>
                <a:ea typeface="+mn-lt"/>
                <a:cs typeface="+mn-lt"/>
              </a:rPr>
              <a:t>imprimer</a:t>
            </a:r>
            <a:r>
              <a:rPr lang="pt-BR" sz="2700" dirty="0">
                <a:solidFill>
                  <a:schemeClr val="bg1"/>
                </a:solidFill>
                <a:ea typeface="+mn-lt"/>
                <a:cs typeface="+mn-lt"/>
              </a:rPr>
              <a:t> </a:t>
            </a:r>
            <a:r>
              <a:rPr lang="pt-BR" sz="2700" dirty="0" err="1">
                <a:solidFill>
                  <a:schemeClr val="bg1"/>
                </a:solidFill>
                <a:ea typeface="+mn-lt"/>
                <a:cs typeface="+mn-lt"/>
              </a:rPr>
              <a:t>dans</a:t>
            </a:r>
            <a:r>
              <a:rPr lang="pt-BR" sz="2700" dirty="0">
                <a:solidFill>
                  <a:schemeClr val="bg1"/>
                </a:solidFill>
                <a:ea typeface="+mn-lt"/>
                <a:cs typeface="+mn-lt"/>
              </a:rPr>
              <a:t> </a:t>
            </a:r>
            <a:r>
              <a:rPr lang="pt-BR" sz="2700" dirty="0" err="1">
                <a:solidFill>
                  <a:schemeClr val="bg1"/>
                </a:solidFill>
                <a:ea typeface="+mn-lt"/>
                <a:cs typeface="+mn-lt"/>
              </a:rPr>
              <a:t>l'esprit</a:t>
            </a:r>
            <a:r>
              <a:rPr lang="pt-BR" sz="2700" dirty="0">
                <a:solidFill>
                  <a:schemeClr val="bg1"/>
                </a:solidFill>
                <a:ea typeface="+mn-lt"/>
                <a:cs typeface="+mn-lt"/>
              </a:rPr>
              <a:t> de </a:t>
            </a:r>
            <a:r>
              <a:rPr lang="pt-BR" sz="2700" dirty="0" err="1">
                <a:solidFill>
                  <a:schemeClr val="bg1"/>
                </a:solidFill>
                <a:ea typeface="+mn-lt"/>
                <a:cs typeface="+mn-lt"/>
              </a:rPr>
              <a:t>leurs</a:t>
            </a:r>
            <a:r>
              <a:rPr lang="pt-BR" sz="2700" dirty="0">
                <a:solidFill>
                  <a:schemeClr val="bg1"/>
                </a:solidFill>
                <a:ea typeface="+mn-lt"/>
                <a:cs typeface="+mn-lt"/>
              </a:rPr>
              <a:t> enfants </a:t>
            </a:r>
            <a:r>
              <a:rPr lang="pt-BR" sz="2700" dirty="0" err="1">
                <a:solidFill>
                  <a:schemeClr val="bg1"/>
                </a:solidFill>
                <a:ea typeface="+mn-lt"/>
                <a:cs typeface="+mn-lt"/>
              </a:rPr>
              <a:t>la</a:t>
            </a:r>
            <a:r>
              <a:rPr lang="pt-BR" sz="2700" dirty="0">
                <a:solidFill>
                  <a:schemeClr val="bg1"/>
                </a:solidFill>
                <a:ea typeface="+mn-lt"/>
                <a:cs typeface="+mn-lt"/>
              </a:rPr>
              <a:t> </a:t>
            </a:r>
            <a:r>
              <a:rPr lang="pt-BR" sz="2700" dirty="0" err="1">
                <a:solidFill>
                  <a:schemeClr val="bg1"/>
                </a:solidFill>
                <a:ea typeface="+mn-lt"/>
                <a:cs typeface="+mn-lt"/>
              </a:rPr>
              <a:t>bonne</a:t>
            </a:r>
            <a:r>
              <a:rPr lang="pt-BR" sz="2700" dirty="0">
                <a:solidFill>
                  <a:schemeClr val="bg1"/>
                </a:solidFill>
                <a:ea typeface="+mn-lt"/>
                <a:cs typeface="+mn-lt"/>
              </a:rPr>
              <a:t> </a:t>
            </a:r>
            <a:r>
              <a:rPr lang="pt-BR" sz="2700" dirty="0" err="1">
                <a:solidFill>
                  <a:schemeClr val="bg1"/>
                </a:solidFill>
                <a:ea typeface="+mn-lt"/>
                <a:cs typeface="+mn-lt"/>
              </a:rPr>
              <a:t>direction</a:t>
            </a:r>
            <a:r>
              <a:rPr lang="pt-BR" sz="2700" dirty="0">
                <a:solidFill>
                  <a:schemeClr val="bg1"/>
                </a:solidFill>
                <a:ea typeface="+mn-lt"/>
                <a:cs typeface="+mn-lt"/>
              </a:rPr>
              <a:t>... </a:t>
            </a:r>
            <a:r>
              <a:rPr lang="pt-BR" sz="2700" dirty="0" err="1">
                <a:solidFill>
                  <a:schemeClr val="bg1"/>
                </a:solidFill>
                <a:ea typeface="+mn-lt"/>
                <a:cs typeface="+mn-lt"/>
              </a:rPr>
              <a:t>Ils</a:t>
            </a:r>
            <a:r>
              <a:rPr lang="pt-BR" sz="2700" dirty="0">
                <a:solidFill>
                  <a:schemeClr val="bg1"/>
                </a:solidFill>
                <a:ea typeface="+mn-lt"/>
                <a:cs typeface="+mn-lt"/>
              </a:rPr>
              <a:t> </a:t>
            </a:r>
            <a:r>
              <a:rPr lang="pt-BR" sz="2700" dirty="0" err="1">
                <a:solidFill>
                  <a:schemeClr val="bg1"/>
                </a:solidFill>
                <a:ea typeface="+mn-lt"/>
                <a:cs typeface="+mn-lt"/>
              </a:rPr>
              <a:t>doivent</a:t>
            </a:r>
            <a:r>
              <a:rPr lang="pt-BR" sz="2700" dirty="0">
                <a:solidFill>
                  <a:schemeClr val="bg1"/>
                </a:solidFill>
                <a:ea typeface="+mn-lt"/>
                <a:cs typeface="+mn-lt"/>
              </a:rPr>
              <a:t> </a:t>
            </a:r>
            <a:r>
              <a:rPr lang="pt-BR" sz="2700" dirty="0" err="1">
                <a:solidFill>
                  <a:schemeClr val="bg1"/>
                </a:solidFill>
                <a:ea typeface="+mn-lt"/>
                <a:cs typeface="+mn-lt"/>
              </a:rPr>
              <a:t>être</a:t>
            </a:r>
            <a:r>
              <a:rPr lang="pt-BR" sz="2700" dirty="0">
                <a:solidFill>
                  <a:schemeClr val="bg1"/>
                </a:solidFill>
                <a:ea typeface="+mn-lt"/>
                <a:cs typeface="+mn-lt"/>
              </a:rPr>
              <a:t> </a:t>
            </a:r>
            <a:r>
              <a:rPr lang="pt-BR" sz="2700" dirty="0" err="1">
                <a:solidFill>
                  <a:schemeClr val="bg1"/>
                </a:solidFill>
                <a:ea typeface="+mn-lt"/>
                <a:cs typeface="+mn-lt"/>
              </a:rPr>
              <a:t>guidés</a:t>
            </a:r>
            <a:r>
              <a:rPr lang="pt-BR" sz="2700" dirty="0">
                <a:solidFill>
                  <a:schemeClr val="bg1"/>
                </a:solidFill>
                <a:ea typeface="+mn-lt"/>
                <a:cs typeface="+mn-lt"/>
              </a:rPr>
              <a:t> </a:t>
            </a:r>
            <a:r>
              <a:rPr lang="pt-BR" sz="2700" dirty="0" err="1">
                <a:solidFill>
                  <a:schemeClr val="bg1"/>
                </a:solidFill>
                <a:ea typeface="+mn-lt"/>
                <a:cs typeface="+mn-lt"/>
              </a:rPr>
              <a:t>sur</a:t>
            </a:r>
            <a:r>
              <a:rPr lang="pt-BR" sz="2700" dirty="0">
                <a:solidFill>
                  <a:schemeClr val="bg1"/>
                </a:solidFill>
                <a:ea typeface="+mn-lt"/>
                <a:cs typeface="+mn-lt"/>
              </a:rPr>
              <a:t> </a:t>
            </a:r>
            <a:r>
              <a:rPr lang="pt-BR" sz="2700" dirty="0" err="1">
                <a:solidFill>
                  <a:schemeClr val="bg1"/>
                </a:solidFill>
                <a:ea typeface="+mn-lt"/>
                <a:cs typeface="+mn-lt"/>
              </a:rPr>
              <a:t>les</a:t>
            </a:r>
            <a:r>
              <a:rPr lang="pt-BR" sz="2700" dirty="0">
                <a:solidFill>
                  <a:schemeClr val="bg1"/>
                </a:solidFill>
                <a:ea typeface="+mn-lt"/>
                <a:cs typeface="+mn-lt"/>
              </a:rPr>
              <a:t> </a:t>
            </a:r>
            <a:r>
              <a:rPr lang="pt-BR" sz="2700" dirty="0" err="1">
                <a:solidFill>
                  <a:schemeClr val="bg1"/>
                </a:solidFill>
                <a:ea typeface="+mn-lt"/>
                <a:cs typeface="+mn-lt"/>
              </a:rPr>
              <a:t>chemins</a:t>
            </a:r>
            <a:r>
              <a:rPr lang="pt-BR" sz="2700" dirty="0">
                <a:solidFill>
                  <a:schemeClr val="bg1"/>
                </a:solidFill>
                <a:ea typeface="+mn-lt"/>
                <a:cs typeface="+mn-lt"/>
              </a:rPr>
              <a:t> </a:t>
            </a:r>
            <a:r>
              <a:rPr lang="pt-BR" sz="2700" dirty="0" err="1">
                <a:solidFill>
                  <a:schemeClr val="bg1"/>
                </a:solidFill>
                <a:ea typeface="+mn-lt"/>
                <a:cs typeface="+mn-lt"/>
              </a:rPr>
              <a:t>du</a:t>
            </a:r>
            <a:r>
              <a:rPr lang="pt-BR" sz="2700" dirty="0">
                <a:solidFill>
                  <a:schemeClr val="bg1"/>
                </a:solidFill>
                <a:ea typeface="+mn-lt"/>
                <a:cs typeface="+mn-lt"/>
              </a:rPr>
              <a:t> </a:t>
            </a:r>
            <a:r>
              <a:rPr lang="pt-BR" sz="2700" dirty="0" err="1">
                <a:solidFill>
                  <a:schemeClr val="bg1"/>
                </a:solidFill>
                <a:ea typeface="+mn-lt"/>
                <a:cs typeface="+mn-lt"/>
              </a:rPr>
              <a:t>service</a:t>
            </a:r>
            <a:r>
              <a:rPr lang="pt-BR" sz="2700" dirty="0">
                <a:solidFill>
                  <a:schemeClr val="bg1"/>
                </a:solidFill>
                <a:ea typeface="+mn-lt"/>
                <a:cs typeface="+mn-lt"/>
              </a:rPr>
              <a:t> </a:t>
            </a:r>
            <a:r>
              <a:rPr lang="pt-BR" sz="2700" dirty="0" err="1">
                <a:solidFill>
                  <a:schemeClr val="bg1"/>
                </a:solidFill>
                <a:ea typeface="+mn-lt"/>
                <a:cs typeface="+mn-lt"/>
              </a:rPr>
              <a:t>chrétien</a:t>
            </a:r>
            <a:r>
              <a:rPr lang="pt-BR" sz="2700" dirty="0">
                <a:solidFill>
                  <a:schemeClr val="bg1"/>
                </a:solidFill>
                <a:ea typeface="+mn-lt"/>
                <a:cs typeface="+mn-lt"/>
              </a:rPr>
              <a:t>... </a:t>
            </a:r>
            <a:r>
              <a:rPr lang="pt-BR" sz="2700" dirty="0" err="1">
                <a:solidFill>
                  <a:schemeClr val="bg1"/>
                </a:solidFill>
                <a:ea typeface="+mn-lt"/>
                <a:cs typeface="+mn-lt"/>
              </a:rPr>
              <a:t>dans</a:t>
            </a:r>
            <a:r>
              <a:rPr lang="pt-BR" sz="2700" dirty="0">
                <a:solidFill>
                  <a:schemeClr val="bg1"/>
                </a:solidFill>
                <a:ea typeface="+mn-lt"/>
                <a:cs typeface="+mn-lt"/>
              </a:rPr>
              <a:t> une </a:t>
            </a:r>
            <a:r>
              <a:rPr lang="pt-BR" sz="2700" dirty="0" err="1">
                <a:solidFill>
                  <a:schemeClr val="bg1"/>
                </a:solidFill>
                <a:ea typeface="+mn-lt"/>
                <a:cs typeface="+mn-lt"/>
              </a:rPr>
              <a:t>vie</a:t>
            </a:r>
            <a:r>
              <a:rPr lang="pt-BR" sz="2700" dirty="0">
                <a:solidFill>
                  <a:schemeClr val="bg1"/>
                </a:solidFill>
                <a:ea typeface="+mn-lt"/>
                <a:cs typeface="+mn-lt"/>
              </a:rPr>
              <a:t> </a:t>
            </a:r>
            <a:r>
              <a:rPr lang="pt-BR" sz="2700" dirty="0" err="1">
                <a:solidFill>
                  <a:schemeClr val="bg1"/>
                </a:solidFill>
                <a:ea typeface="+mn-lt"/>
                <a:cs typeface="+mn-lt"/>
              </a:rPr>
              <a:t>serviable</a:t>
            </a:r>
            <a:r>
              <a:rPr lang="pt-BR" sz="2700" dirty="0">
                <a:solidFill>
                  <a:schemeClr val="bg1"/>
                </a:solidFill>
                <a:ea typeface="+mn-lt"/>
                <a:cs typeface="+mn-lt"/>
              </a:rPr>
              <a:t> et </a:t>
            </a:r>
            <a:r>
              <a:rPr lang="pt-BR" sz="2700" dirty="0" err="1">
                <a:solidFill>
                  <a:schemeClr val="bg1"/>
                </a:solidFill>
                <a:ea typeface="+mn-lt"/>
                <a:cs typeface="+mn-lt"/>
              </a:rPr>
              <a:t>altruiste</a:t>
            </a:r>
            <a:r>
              <a:rPr lang="pt-BR" sz="2700" dirty="0">
                <a:solidFill>
                  <a:schemeClr val="bg1"/>
                </a:solidFill>
                <a:ea typeface="+mn-lt"/>
                <a:cs typeface="+mn-lt"/>
              </a:rPr>
              <a:t>... </a:t>
            </a:r>
            <a:r>
              <a:rPr lang="pt-BR" sz="2700" b="1" dirty="0" err="1">
                <a:solidFill>
                  <a:schemeClr val="bg1"/>
                </a:solidFill>
                <a:ea typeface="+mn-lt"/>
                <a:cs typeface="+mn-lt"/>
              </a:rPr>
              <a:t>les</a:t>
            </a:r>
            <a:r>
              <a:rPr lang="pt-BR" sz="2700" b="1" dirty="0">
                <a:solidFill>
                  <a:schemeClr val="bg1"/>
                </a:solidFill>
                <a:ea typeface="+mn-lt"/>
                <a:cs typeface="+mn-lt"/>
              </a:rPr>
              <a:t> enfants </a:t>
            </a:r>
            <a:r>
              <a:rPr lang="pt-BR" sz="2700" b="1" dirty="0" err="1">
                <a:solidFill>
                  <a:schemeClr val="bg1"/>
                </a:solidFill>
                <a:ea typeface="+mn-lt"/>
                <a:cs typeface="+mn-lt"/>
              </a:rPr>
              <a:t>doivent</a:t>
            </a:r>
            <a:r>
              <a:rPr lang="pt-BR" sz="2700" b="1" dirty="0">
                <a:solidFill>
                  <a:schemeClr val="bg1"/>
                </a:solidFill>
                <a:ea typeface="+mn-lt"/>
                <a:cs typeface="+mn-lt"/>
              </a:rPr>
              <a:t> </a:t>
            </a:r>
            <a:r>
              <a:rPr lang="pt-BR" sz="2700" b="1" dirty="0" err="1">
                <a:solidFill>
                  <a:schemeClr val="bg1"/>
                </a:solidFill>
                <a:ea typeface="+mn-lt"/>
                <a:cs typeface="+mn-lt"/>
              </a:rPr>
              <a:t>être</a:t>
            </a:r>
            <a:r>
              <a:rPr lang="pt-BR" sz="2700" b="1" dirty="0">
                <a:solidFill>
                  <a:schemeClr val="bg1"/>
                </a:solidFill>
                <a:ea typeface="+mn-lt"/>
                <a:cs typeface="+mn-lt"/>
              </a:rPr>
              <a:t> </a:t>
            </a:r>
            <a:r>
              <a:rPr lang="pt-BR" sz="2700" b="1" dirty="0" err="1">
                <a:solidFill>
                  <a:schemeClr val="bg1"/>
                </a:solidFill>
                <a:ea typeface="+mn-lt"/>
                <a:cs typeface="+mn-lt"/>
              </a:rPr>
              <a:t>enseignés</a:t>
            </a:r>
            <a:r>
              <a:rPr lang="pt-BR" sz="2700" b="1" dirty="0">
                <a:solidFill>
                  <a:schemeClr val="bg1"/>
                </a:solidFill>
                <a:ea typeface="+mn-lt"/>
                <a:cs typeface="+mn-lt"/>
              </a:rPr>
              <a:t> à </a:t>
            </a:r>
            <a:r>
              <a:rPr lang="pt-BR" sz="2700" b="1" dirty="0" err="1">
                <a:solidFill>
                  <a:schemeClr val="bg1"/>
                </a:solidFill>
                <a:ea typeface="+mn-lt"/>
                <a:cs typeface="+mn-lt"/>
              </a:rPr>
              <a:t>rendre</a:t>
            </a:r>
            <a:r>
              <a:rPr lang="pt-BR" sz="2700" b="1" dirty="0">
                <a:solidFill>
                  <a:schemeClr val="bg1"/>
                </a:solidFill>
                <a:ea typeface="+mn-lt"/>
                <a:cs typeface="+mn-lt"/>
              </a:rPr>
              <a:t> </a:t>
            </a:r>
            <a:r>
              <a:rPr lang="pt-BR" sz="2700" b="1" dirty="0" err="1">
                <a:solidFill>
                  <a:schemeClr val="bg1"/>
                </a:solidFill>
                <a:ea typeface="+mn-lt"/>
                <a:cs typeface="+mn-lt"/>
              </a:rPr>
              <a:t>des</a:t>
            </a:r>
            <a:r>
              <a:rPr lang="pt-BR" sz="2700" b="1" dirty="0">
                <a:solidFill>
                  <a:schemeClr val="bg1"/>
                </a:solidFill>
                <a:ea typeface="+mn-lt"/>
                <a:cs typeface="+mn-lt"/>
              </a:rPr>
              <a:t> </a:t>
            </a:r>
            <a:r>
              <a:rPr lang="pt-BR" sz="2700" b="1" dirty="0" err="1">
                <a:solidFill>
                  <a:schemeClr val="bg1"/>
                </a:solidFill>
                <a:ea typeface="+mn-lt"/>
                <a:cs typeface="+mn-lt"/>
              </a:rPr>
              <a:t>services</a:t>
            </a:r>
            <a:r>
              <a:rPr lang="pt-BR" sz="2700" b="1" dirty="0">
                <a:solidFill>
                  <a:schemeClr val="bg1"/>
                </a:solidFill>
                <a:ea typeface="+mn-lt"/>
                <a:cs typeface="+mn-lt"/>
              </a:rPr>
              <a:t> </a:t>
            </a:r>
            <a:r>
              <a:rPr lang="pt-BR" sz="2700" b="1" dirty="0" err="1">
                <a:solidFill>
                  <a:schemeClr val="bg1"/>
                </a:solidFill>
                <a:ea typeface="+mn-lt"/>
                <a:cs typeface="+mn-lt"/>
              </a:rPr>
              <a:t>d'amour</a:t>
            </a:r>
            <a:r>
              <a:rPr lang="pt-BR" sz="2700" b="1" dirty="0">
                <a:solidFill>
                  <a:schemeClr val="bg1"/>
                </a:solidFill>
                <a:ea typeface="+mn-lt"/>
                <a:cs typeface="+mn-lt"/>
              </a:rPr>
              <a:t> et de </a:t>
            </a:r>
            <a:r>
              <a:rPr lang="pt-BR" sz="2700" b="1" dirty="0" err="1">
                <a:solidFill>
                  <a:schemeClr val="bg1"/>
                </a:solidFill>
                <a:ea typeface="+mn-lt"/>
                <a:cs typeface="+mn-lt"/>
              </a:rPr>
              <a:t>miséricorde</a:t>
            </a:r>
            <a:r>
              <a:rPr lang="pt-BR" sz="2700" dirty="0">
                <a:solidFill>
                  <a:schemeClr val="bg1"/>
                </a:solidFill>
                <a:ea typeface="+mn-lt"/>
                <a:cs typeface="+mn-lt"/>
              </a:rPr>
              <a:t>... </a:t>
            </a:r>
            <a:r>
              <a:rPr lang="pt-BR" sz="2700" b="1" dirty="0" err="1">
                <a:solidFill>
                  <a:schemeClr val="bg1"/>
                </a:solidFill>
                <a:ea typeface="+mn-lt"/>
                <a:cs typeface="+mn-lt"/>
              </a:rPr>
              <a:t>même</a:t>
            </a:r>
            <a:r>
              <a:rPr lang="pt-BR" sz="2700" b="1" dirty="0">
                <a:solidFill>
                  <a:schemeClr val="bg1"/>
                </a:solidFill>
                <a:ea typeface="+mn-lt"/>
                <a:cs typeface="+mn-lt"/>
              </a:rPr>
              <a:t> à </a:t>
            </a:r>
            <a:r>
              <a:rPr lang="pt-BR" sz="2700" b="1" dirty="0" err="1">
                <a:solidFill>
                  <a:schemeClr val="bg1"/>
                </a:solidFill>
                <a:ea typeface="+mn-lt"/>
                <a:cs typeface="+mn-lt"/>
              </a:rPr>
              <a:t>un</a:t>
            </a:r>
            <a:r>
              <a:rPr lang="pt-BR" sz="2700" b="1" dirty="0">
                <a:solidFill>
                  <a:schemeClr val="bg1"/>
                </a:solidFill>
                <a:ea typeface="+mn-lt"/>
                <a:cs typeface="+mn-lt"/>
              </a:rPr>
              <a:t> </a:t>
            </a:r>
            <a:r>
              <a:rPr lang="pt-BR" sz="2700" b="1" dirty="0" err="1">
                <a:solidFill>
                  <a:schemeClr val="bg1"/>
                </a:solidFill>
                <a:ea typeface="+mn-lt"/>
                <a:cs typeface="+mn-lt"/>
              </a:rPr>
              <a:t>jeune</a:t>
            </a:r>
            <a:r>
              <a:rPr lang="pt-BR" sz="2700" b="1" dirty="0">
                <a:solidFill>
                  <a:schemeClr val="bg1"/>
                </a:solidFill>
                <a:ea typeface="+mn-lt"/>
                <a:cs typeface="+mn-lt"/>
              </a:rPr>
              <a:t> </a:t>
            </a:r>
            <a:r>
              <a:rPr lang="pt-BR" sz="2700" b="1" dirty="0" err="1">
                <a:solidFill>
                  <a:schemeClr val="bg1"/>
                </a:solidFill>
                <a:ea typeface="+mn-lt"/>
                <a:cs typeface="+mn-lt"/>
              </a:rPr>
              <a:t>âge</a:t>
            </a:r>
            <a:r>
              <a:rPr lang="pt-BR" sz="2700" b="1" dirty="0">
                <a:solidFill>
                  <a:schemeClr val="bg1"/>
                </a:solidFill>
                <a:ea typeface="+mn-lt"/>
                <a:cs typeface="+mn-lt"/>
              </a:rPr>
              <a:t>, </a:t>
            </a:r>
            <a:r>
              <a:rPr lang="pt-BR" sz="2700" b="1" dirty="0" err="1">
                <a:solidFill>
                  <a:schemeClr val="bg1"/>
                </a:solidFill>
                <a:ea typeface="+mn-lt"/>
                <a:cs typeface="+mn-lt"/>
              </a:rPr>
              <a:t>ils</a:t>
            </a:r>
            <a:r>
              <a:rPr lang="pt-BR" sz="2700" b="1" dirty="0">
                <a:solidFill>
                  <a:schemeClr val="bg1"/>
                </a:solidFill>
                <a:ea typeface="+mn-lt"/>
                <a:cs typeface="+mn-lt"/>
              </a:rPr>
              <a:t> </a:t>
            </a:r>
            <a:r>
              <a:rPr lang="pt-BR" sz="2700" b="1" dirty="0" err="1">
                <a:solidFill>
                  <a:schemeClr val="bg1"/>
                </a:solidFill>
                <a:ea typeface="+mn-lt"/>
                <a:cs typeface="+mn-lt"/>
              </a:rPr>
              <a:t>doivent</a:t>
            </a:r>
            <a:r>
              <a:rPr lang="pt-BR" sz="2700" b="1" dirty="0">
                <a:solidFill>
                  <a:schemeClr val="bg1"/>
                </a:solidFill>
                <a:ea typeface="+mn-lt"/>
                <a:cs typeface="+mn-lt"/>
              </a:rPr>
              <a:t> </a:t>
            </a:r>
            <a:r>
              <a:rPr lang="pt-BR" sz="2700" b="1" dirty="0" err="1">
                <a:solidFill>
                  <a:schemeClr val="bg1"/>
                </a:solidFill>
                <a:ea typeface="+mn-lt"/>
                <a:cs typeface="+mn-lt"/>
              </a:rPr>
              <a:t>être</a:t>
            </a:r>
            <a:r>
              <a:rPr lang="pt-BR" sz="2700" b="1" dirty="0">
                <a:solidFill>
                  <a:schemeClr val="bg1"/>
                </a:solidFill>
                <a:ea typeface="+mn-lt"/>
                <a:cs typeface="+mn-lt"/>
              </a:rPr>
              <a:t> </a:t>
            </a:r>
            <a:r>
              <a:rPr lang="pt-BR" sz="2700" b="1" dirty="0" err="1">
                <a:solidFill>
                  <a:schemeClr val="bg1"/>
                </a:solidFill>
                <a:ea typeface="+mn-lt"/>
                <a:cs typeface="+mn-lt"/>
              </a:rPr>
              <a:t>utiles</a:t>
            </a:r>
            <a:r>
              <a:rPr lang="pt-BR" sz="2700" b="1" dirty="0">
                <a:solidFill>
                  <a:schemeClr val="bg1"/>
                </a:solidFill>
                <a:ea typeface="+mn-lt"/>
                <a:cs typeface="+mn-lt"/>
              </a:rPr>
              <a:t> </a:t>
            </a:r>
            <a:r>
              <a:rPr lang="pt-BR" sz="2700" b="1" dirty="0" err="1">
                <a:solidFill>
                  <a:schemeClr val="bg1"/>
                </a:solidFill>
                <a:ea typeface="+mn-lt"/>
                <a:cs typeface="+mn-lt"/>
              </a:rPr>
              <a:t>dans</a:t>
            </a:r>
            <a:r>
              <a:rPr lang="pt-BR" sz="2700" b="1" dirty="0">
                <a:solidFill>
                  <a:schemeClr val="bg1"/>
                </a:solidFill>
                <a:ea typeface="+mn-lt"/>
                <a:cs typeface="+mn-lt"/>
              </a:rPr>
              <a:t> </a:t>
            </a:r>
            <a:r>
              <a:rPr lang="pt-BR" sz="2700" b="1" dirty="0" err="1">
                <a:solidFill>
                  <a:schemeClr val="bg1"/>
                </a:solidFill>
                <a:ea typeface="+mn-lt"/>
                <a:cs typeface="+mn-lt"/>
              </a:rPr>
              <a:t>l'œuvre</a:t>
            </a:r>
            <a:r>
              <a:rPr lang="pt-BR" sz="2700" b="1" dirty="0">
                <a:solidFill>
                  <a:schemeClr val="bg1"/>
                </a:solidFill>
                <a:ea typeface="+mn-lt"/>
                <a:cs typeface="+mn-lt"/>
              </a:rPr>
              <a:t> de </a:t>
            </a:r>
            <a:r>
              <a:rPr lang="pt-BR" sz="2700" b="1" dirty="0" err="1">
                <a:solidFill>
                  <a:schemeClr val="bg1"/>
                </a:solidFill>
                <a:ea typeface="+mn-lt"/>
                <a:cs typeface="+mn-lt"/>
              </a:rPr>
              <a:t>Dieu</a:t>
            </a:r>
            <a:r>
              <a:rPr lang="pt-BR" sz="2700" dirty="0">
                <a:solidFill>
                  <a:schemeClr val="bg1"/>
                </a:solidFill>
                <a:ea typeface="+mn-lt"/>
                <a:cs typeface="+mn-lt"/>
              </a:rPr>
              <a:t>... Il </a:t>
            </a:r>
            <a:r>
              <a:rPr lang="pt-BR" sz="2700" dirty="0" err="1">
                <a:solidFill>
                  <a:schemeClr val="bg1"/>
                </a:solidFill>
                <a:ea typeface="+mn-lt"/>
                <a:cs typeface="+mn-lt"/>
              </a:rPr>
              <a:t>désire</a:t>
            </a:r>
            <a:r>
              <a:rPr lang="pt-BR" sz="2700" dirty="0">
                <a:solidFill>
                  <a:schemeClr val="bg1"/>
                </a:solidFill>
                <a:ea typeface="+mn-lt"/>
                <a:cs typeface="+mn-lt"/>
              </a:rPr>
              <a:t> </a:t>
            </a:r>
            <a:r>
              <a:rPr lang="pt-BR" sz="2700" dirty="0" err="1">
                <a:solidFill>
                  <a:schemeClr val="bg1"/>
                </a:solidFill>
                <a:ea typeface="+mn-lt"/>
                <a:cs typeface="+mn-lt"/>
              </a:rPr>
              <a:t>qu'ils</a:t>
            </a:r>
            <a:r>
              <a:rPr lang="pt-BR" sz="2700" dirty="0">
                <a:solidFill>
                  <a:schemeClr val="bg1"/>
                </a:solidFill>
                <a:ea typeface="+mn-lt"/>
                <a:cs typeface="+mn-lt"/>
              </a:rPr>
              <a:t> </a:t>
            </a:r>
            <a:r>
              <a:rPr lang="pt-BR" sz="2700" dirty="0" err="1">
                <a:solidFill>
                  <a:schemeClr val="bg1"/>
                </a:solidFill>
                <a:ea typeface="+mn-lt"/>
                <a:cs typeface="+mn-lt"/>
              </a:rPr>
              <a:t>soient</a:t>
            </a:r>
            <a:r>
              <a:rPr lang="pt-BR" sz="2700" dirty="0">
                <a:solidFill>
                  <a:schemeClr val="bg1"/>
                </a:solidFill>
                <a:ea typeface="+mn-lt"/>
                <a:cs typeface="+mn-lt"/>
              </a:rPr>
              <a:t> </a:t>
            </a:r>
            <a:r>
              <a:rPr lang="pt-BR" sz="2700" b="1" dirty="0" err="1">
                <a:solidFill>
                  <a:schemeClr val="bg1"/>
                </a:solidFill>
                <a:ea typeface="+mn-lt"/>
                <a:cs typeface="+mn-lt"/>
              </a:rPr>
              <a:t>ses</a:t>
            </a:r>
            <a:r>
              <a:rPr lang="pt-BR" sz="2700" b="1" dirty="0">
                <a:solidFill>
                  <a:schemeClr val="bg1"/>
                </a:solidFill>
                <a:ea typeface="+mn-lt"/>
                <a:cs typeface="+mn-lt"/>
              </a:rPr>
              <a:t> </a:t>
            </a:r>
            <a:r>
              <a:rPr lang="pt-BR" sz="2700" b="1" dirty="0" err="1">
                <a:solidFill>
                  <a:schemeClr val="bg1"/>
                </a:solidFill>
                <a:ea typeface="+mn-lt"/>
                <a:cs typeface="+mn-lt"/>
              </a:rPr>
              <a:t>petits</a:t>
            </a:r>
            <a:r>
              <a:rPr lang="pt-BR" sz="2700" b="1" dirty="0">
                <a:solidFill>
                  <a:schemeClr val="bg1"/>
                </a:solidFill>
                <a:ea typeface="+mn-lt"/>
                <a:cs typeface="+mn-lt"/>
              </a:rPr>
              <a:t> </a:t>
            </a:r>
            <a:r>
              <a:rPr lang="pt-BR" sz="2700" b="1" dirty="0" err="1">
                <a:solidFill>
                  <a:schemeClr val="bg1"/>
                </a:solidFill>
                <a:ea typeface="+mn-lt"/>
                <a:cs typeface="+mn-lt"/>
              </a:rPr>
              <a:t>missionnaires</a:t>
            </a:r>
            <a:r>
              <a:rPr lang="pt-BR" sz="2700" dirty="0">
                <a:solidFill>
                  <a:schemeClr val="bg1"/>
                </a:solidFill>
                <a:ea typeface="+mn-lt"/>
                <a:cs typeface="+mn-lt"/>
              </a:rPr>
              <a:t>... Par </a:t>
            </a:r>
            <a:r>
              <a:rPr lang="pt-BR" sz="2700" dirty="0" err="1">
                <a:solidFill>
                  <a:schemeClr val="bg1"/>
                </a:solidFill>
                <a:ea typeface="+mn-lt"/>
                <a:cs typeface="+mn-lt"/>
              </a:rPr>
              <a:t>leurs</a:t>
            </a:r>
            <a:r>
              <a:rPr lang="pt-BR" sz="2700" dirty="0">
                <a:solidFill>
                  <a:schemeClr val="bg1"/>
                </a:solidFill>
                <a:ea typeface="+mn-lt"/>
                <a:cs typeface="+mn-lt"/>
              </a:rPr>
              <a:t> </a:t>
            </a:r>
            <a:r>
              <a:rPr lang="pt-BR" sz="2700" dirty="0" err="1">
                <a:solidFill>
                  <a:schemeClr val="bg1"/>
                </a:solidFill>
                <a:ea typeface="+mn-lt"/>
                <a:cs typeface="+mn-lt"/>
              </a:rPr>
              <a:t>préceptes</a:t>
            </a:r>
            <a:r>
              <a:rPr lang="pt-BR" sz="2700" dirty="0">
                <a:solidFill>
                  <a:schemeClr val="bg1"/>
                </a:solidFill>
                <a:ea typeface="+mn-lt"/>
                <a:cs typeface="+mn-lt"/>
              </a:rPr>
              <a:t> et par </a:t>
            </a:r>
            <a:r>
              <a:rPr lang="pt-BR" sz="2700" dirty="0" err="1">
                <a:solidFill>
                  <a:schemeClr val="bg1"/>
                </a:solidFill>
                <a:ea typeface="+mn-lt"/>
                <a:cs typeface="+mn-lt"/>
              </a:rPr>
              <a:t>leur</a:t>
            </a:r>
            <a:r>
              <a:rPr lang="pt-BR" sz="2700" dirty="0">
                <a:solidFill>
                  <a:schemeClr val="bg1"/>
                </a:solidFill>
                <a:ea typeface="+mn-lt"/>
                <a:cs typeface="+mn-lt"/>
              </a:rPr>
              <a:t> exemple, </a:t>
            </a:r>
            <a:r>
              <a:rPr lang="pt-BR" sz="2700" b="1" dirty="0" err="1">
                <a:solidFill>
                  <a:schemeClr val="bg1"/>
                </a:solidFill>
                <a:ea typeface="+mn-lt"/>
                <a:cs typeface="+mn-lt"/>
              </a:rPr>
              <a:t>les</a:t>
            </a:r>
            <a:r>
              <a:rPr lang="pt-BR" sz="2700" b="1" dirty="0">
                <a:solidFill>
                  <a:schemeClr val="bg1"/>
                </a:solidFill>
                <a:ea typeface="+mn-lt"/>
                <a:cs typeface="+mn-lt"/>
              </a:rPr>
              <a:t> </a:t>
            </a:r>
            <a:r>
              <a:rPr lang="pt-BR" sz="2700" b="1" dirty="0" err="1">
                <a:solidFill>
                  <a:schemeClr val="bg1"/>
                </a:solidFill>
                <a:ea typeface="+mn-lt"/>
                <a:cs typeface="+mn-lt"/>
              </a:rPr>
              <a:t>parents</a:t>
            </a:r>
            <a:r>
              <a:rPr lang="pt-BR" sz="2700" b="1" dirty="0">
                <a:solidFill>
                  <a:schemeClr val="bg1"/>
                </a:solidFill>
                <a:ea typeface="+mn-lt"/>
                <a:cs typeface="+mn-lt"/>
              </a:rPr>
              <a:t> </a:t>
            </a:r>
            <a:r>
              <a:rPr lang="pt-BR" sz="2700" b="1" dirty="0" err="1">
                <a:solidFill>
                  <a:schemeClr val="bg1"/>
                </a:solidFill>
                <a:ea typeface="+mn-lt"/>
                <a:cs typeface="+mn-lt"/>
              </a:rPr>
              <a:t>doivent</a:t>
            </a:r>
            <a:r>
              <a:rPr lang="pt-BR" sz="2700" b="1" dirty="0">
                <a:solidFill>
                  <a:schemeClr val="bg1"/>
                </a:solidFill>
                <a:ea typeface="+mn-lt"/>
                <a:cs typeface="+mn-lt"/>
              </a:rPr>
              <a:t> </a:t>
            </a:r>
            <a:r>
              <a:rPr lang="pt-BR" sz="2700" b="1" dirty="0" err="1">
                <a:solidFill>
                  <a:schemeClr val="bg1"/>
                </a:solidFill>
                <a:ea typeface="+mn-lt"/>
                <a:cs typeface="+mn-lt"/>
              </a:rPr>
              <a:t>enseigner</a:t>
            </a:r>
            <a:r>
              <a:rPr lang="pt-BR" sz="2700" b="1" dirty="0">
                <a:solidFill>
                  <a:schemeClr val="bg1"/>
                </a:solidFill>
                <a:ea typeface="+mn-lt"/>
                <a:cs typeface="+mn-lt"/>
              </a:rPr>
              <a:t> à </a:t>
            </a:r>
            <a:r>
              <a:rPr lang="pt-BR" sz="2700" b="1" dirty="0" err="1">
                <a:solidFill>
                  <a:schemeClr val="bg1"/>
                </a:solidFill>
                <a:ea typeface="+mn-lt"/>
                <a:cs typeface="+mn-lt"/>
              </a:rPr>
              <a:t>leurs</a:t>
            </a:r>
            <a:r>
              <a:rPr lang="pt-BR" sz="2700" b="1" dirty="0">
                <a:solidFill>
                  <a:schemeClr val="bg1"/>
                </a:solidFill>
                <a:ea typeface="+mn-lt"/>
                <a:cs typeface="+mn-lt"/>
              </a:rPr>
              <a:t> enfants</a:t>
            </a:r>
            <a:r>
              <a:rPr lang="pt-BR" sz="2700" dirty="0">
                <a:solidFill>
                  <a:schemeClr val="bg1"/>
                </a:solidFill>
                <a:ea typeface="+mn-lt"/>
                <a:cs typeface="+mn-lt"/>
              </a:rPr>
              <a:t> à </a:t>
            </a:r>
            <a:r>
              <a:rPr lang="pt-BR" sz="2700" dirty="0" err="1">
                <a:solidFill>
                  <a:schemeClr val="bg1"/>
                </a:solidFill>
                <a:ea typeface="+mn-lt"/>
                <a:cs typeface="+mn-lt"/>
              </a:rPr>
              <a:t>travailler</a:t>
            </a:r>
            <a:r>
              <a:rPr lang="pt-BR" sz="2700" dirty="0">
                <a:solidFill>
                  <a:schemeClr val="bg1"/>
                </a:solidFill>
                <a:ea typeface="+mn-lt"/>
                <a:cs typeface="+mn-lt"/>
              </a:rPr>
              <a:t> </a:t>
            </a:r>
            <a:r>
              <a:rPr lang="pt-BR" sz="2700" dirty="0" err="1">
                <a:solidFill>
                  <a:schemeClr val="bg1"/>
                </a:solidFill>
                <a:ea typeface="+mn-lt"/>
                <a:cs typeface="+mn-lt"/>
              </a:rPr>
              <a:t>pour</a:t>
            </a:r>
            <a:r>
              <a:rPr lang="pt-BR" sz="2700" dirty="0">
                <a:solidFill>
                  <a:schemeClr val="bg1"/>
                </a:solidFill>
                <a:ea typeface="+mn-lt"/>
                <a:cs typeface="+mn-lt"/>
              </a:rPr>
              <a:t> </a:t>
            </a:r>
            <a:r>
              <a:rPr lang="pt-BR" sz="2700" dirty="0" err="1">
                <a:solidFill>
                  <a:schemeClr val="bg1"/>
                </a:solidFill>
                <a:ea typeface="+mn-lt"/>
                <a:cs typeface="+mn-lt"/>
              </a:rPr>
              <a:t>les</a:t>
            </a:r>
            <a:r>
              <a:rPr lang="pt-BR" sz="2700" dirty="0">
                <a:solidFill>
                  <a:schemeClr val="bg1"/>
                </a:solidFill>
                <a:ea typeface="+mn-lt"/>
                <a:cs typeface="+mn-lt"/>
              </a:rPr>
              <a:t> non-</a:t>
            </a:r>
            <a:r>
              <a:rPr lang="pt-BR" sz="2700" dirty="0" err="1">
                <a:solidFill>
                  <a:schemeClr val="bg1"/>
                </a:solidFill>
                <a:ea typeface="+mn-lt"/>
                <a:cs typeface="+mn-lt"/>
              </a:rPr>
              <a:t>convertis</a:t>
            </a:r>
            <a:r>
              <a:rPr lang="pt-BR" sz="2700" dirty="0">
                <a:solidFill>
                  <a:schemeClr val="bg1"/>
                </a:solidFill>
                <a:ea typeface="+mn-lt"/>
                <a:cs typeface="+mn-lt"/>
              </a:rPr>
              <a:t>. » </a:t>
            </a:r>
          </a:p>
          <a:p>
            <a:r>
              <a:rPr lang="pt-BR" sz="2700" dirty="0">
                <a:solidFill>
                  <a:schemeClr val="bg1"/>
                </a:solidFill>
                <a:ea typeface="+mn-lt"/>
                <a:cs typeface="+mn-lt"/>
              </a:rPr>
              <a:t>(</a:t>
            </a:r>
            <a:r>
              <a:rPr lang="pt-BR" sz="2700" i="1" dirty="0">
                <a:solidFill>
                  <a:schemeClr val="bg1"/>
                </a:solidFill>
                <a:ea typeface="+mn-lt"/>
                <a:cs typeface="+mn-lt"/>
              </a:rPr>
              <a:t>Le foyer chrétien, </a:t>
            </a:r>
            <a:r>
              <a:rPr lang="pt-BR" sz="2700" dirty="0">
                <a:solidFill>
                  <a:schemeClr val="bg1"/>
                </a:solidFill>
                <a:ea typeface="+mn-lt"/>
                <a:cs typeface="+mn-lt"/>
              </a:rPr>
              <a:t>p. 484-487).</a:t>
            </a:r>
            <a:endParaRPr lang="pt-BR" sz="2700" dirty="0">
              <a:solidFill>
                <a:schemeClr val="bg1"/>
              </a:solidFill>
              <a:ea typeface="Calibri"/>
              <a:cs typeface="Calibri"/>
            </a:endParaRPr>
          </a:p>
          <a:p>
            <a:endParaRPr lang="pt-BR" sz="2700" dirty="0"/>
          </a:p>
          <a:p>
            <a:endParaRPr lang="pt-BR" sz="2700" dirty="0">
              <a:solidFill>
                <a:schemeClr val="bg1"/>
              </a:solidFill>
              <a:ea typeface="Calibri"/>
              <a:cs typeface="Calibri"/>
            </a:endParaRPr>
          </a:p>
        </p:txBody>
      </p:sp>
      <p:sp>
        <p:nvSpPr>
          <p:cNvPr id="3" name="Título 1">
            <a:extLst>
              <a:ext uri="{FF2B5EF4-FFF2-40B4-BE49-F238E27FC236}">
                <a16:creationId xmlns:a16="http://schemas.microsoft.com/office/drawing/2014/main" id="{55982D4C-5830-E643-8D12-C8ECD963D94E}"/>
              </a:ext>
            </a:extLst>
          </p:cNvPr>
          <p:cNvSpPr txBox="1">
            <a:spLocks/>
          </p:cNvSpPr>
          <p:nvPr/>
        </p:nvSpPr>
        <p:spPr>
          <a:xfrm>
            <a:off x="4104689" y="495753"/>
            <a:ext cx="1960984" cy="614589"/>
          </a:xfrm>
          <a:prstGeom prst="rect">
            <a:avLst/>
          </a:prstGeom>
          <a:solidFill>
            <a:srgbClr val="273A7E"/>
          </a:solidFill>
          <a:ln w="25400" cap="rnd" cmpd="sng" algn="ctr">
            <a:solidFill>
              <a:schemeClr val="bg1"/>
            </a:solidFill>
            <a:prstDash val="solid"/>
            <a:round/>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s-ES_tradnl" sz="3200" b="1" dirty="0">
                <a:solidFill>
                  <a:schemeClr val="bg1"/>
                </a:solidFill>
              </a:rPr>
              <a:t>PARENTS</a:t>
            </a:r>
          </a:p>
        </p:txBody>
      </p:sp>
    </p:spTree>
    <p:extLst>
      <p:ext uri="{BB962C8B-B14F-4D97-AF65-F5344CB8AC3E}">
        <p14:creationId xmlns:p14="http://schemas.microsoft.com/office/powerpoint/2010/main" val="2600866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ço Reservado para Conteúdo 2">
            <a:extLst>
              <a:ext uri="{FF2B5EF4-FFF2-40B4-BE49-F238E27FC236}">
                <a16:creationId xmlns:a16="http://schemas.microsoft.com/office/drawing/2014/main" id="{63486BCF-226F-8A4B-8DD9-FF78452AEDFC}"/>
              </a:ext>
            </a:extLst>
          </p:cNvPr>
          <p:cNvSpPr txBox="1">
            <a:spLocks/>
          </p:cNvSpPr>
          <p:nvPr/>
        </p:nvSpPr>
        <p:spPr>
          <a:xfrm>
            <a:off x="1268959" y="1633555"/>
            <a:ext cx="7455941" cy="425196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pt-BR" sz="2800" b="1" dirty="0">
                <a:solidFill>
                  <a:srgbClr val="273A7E"/>
                </a:solidFill>
                <a:ea typeface="+mn-lt"/>
                <a:cs typeface="+mn-lt"/>
              </a:rPr>
              <a:t>« Une église peut avoir un certain impact sur les enfants en stimulant leurs parents. »</a:t>
            </a:r>
            <a:r>
              <a:rPr lang="pt-BR" sz="2800" dirty="0">
                <a:solidFill>
                  <a:srgbClr val="273A7E"/>
                </a:solidFill>
                <a:ea typeface="+mn-lt"/>
                <a:cs typeface="+mn-lt"/>
              </a:rPr>
              <a:t> </a:t>
            </a:r>
            <a:endParaRPr lang="pt-BR" dirty="0">
              <a:ea typeface="+mn-lt"/>
              <a:cs typeface="Calibri" panose="020F0502020204030204"/>
            </a:endParaRPr>
          </a:p>
          <a:p>
            <a:pPr marL="457200" indent="-457200" algn="l">
              <a:buFont typeface="Arial" panose="020B0604020202020204" pitchFamily="34" charset="0"/>
              <a:buChar char="•"/>
            </a:pPr>
            <a:r>
              <a:rPr lang="pt-BR" sz="2800" b="1" dirty="0">
                <a:solidFill>
                  <a:srgbClr val="273A7E"/>
                </a:solidFill>
                <a:ea typeface="+mn-lt"/>
                <a:cs typeface="+mn-lt"/>
              </a:rPr>
              <a:t>« La plupart des parents ne sont pas préparés à remplir efficacement leur rôle »...</a:t>
            </a:r>
            <a:r>
              <a:rPr lang="pt-BR" sz="2800" dirty="0">
                <a:solidFill>
                  <a:srgbClr val="273A7E"/>
                </a:solidFill>
                <a:ea typeface="+mn-lt"/>
                <a:cs typeface="+mn-lt"/>
              </a:rPr>
              <a:t> </a:t>
            </a:r>
            <a:endParaRPr lang="pt-BR" dirty="0"/>
          </a:p>
          <a:p>
            <a:pPr marL="457200" indent="-457200" algn="l">
              <a:buFont typeface="Arial" panose="020B0604020202020204" pitchFamily="34" charset="0"/>
              <a:buChar char="•"/>
            </a:pPr>
            <a:r>
              <a:rPr lang="pt-BR" sz="2800" b="1" dirty="0">
                <a:solidFill>
                  <a:srgbClr val="273A7E"/>
                </a:solidFill>
                <a:ea typeface="+mn-lt"/>
                <a:cs typeface="+mn-lt"/>
              </a:rPr>
              <a:t>« Les parents recherchent des personnes et des organisations pour les aider : nounous, entraîneurs, professeurs, pasteurs »...</a:t>
            </a:r>
            <a:r>
              <a:rPr lang="pt-BR" sz="2800" dirty="0">
                <a:solidFill>
                  <a:srgbClr val="273A7E"/>
                </a:solidFill>
                <a:ea typeface="+mn-lt"/>
                <a:cs typeface="+mn-lt"/>
              </a:rPr>
              <a:t> </a:t>
            </a:r>
            <a:endParaRPr lang="pt-BR" dirty="0"/>
          </a:p>
          <a:p>
            <a:pPr marL="457200" indent="-457200" algn="l">
              <a:buFont typeface="Arial" panose="020B0604020202020204" pitchFamily="34" charset="0"/>
              <a:buChar char="•"/>
            </a:pPr>
            <a:r>
              <a:rPr lang="pt-BR" sz="2800" b="1" dirty="0">
                <a:solidFill>
                  <a:srgbClr val="273A7E"/>
                </a:solidFill>
                <a:ea typeface="+mn-lt"/>
                <a:cs typeface="+mn-lt"/>
              </a:rPr>
              <a:t>Solution : unité familiale, église et école / formation de ce groupe. </a:t>
            </a:r>
            <a:r>
              <a:rPr lang="pt-BR" sz="2800" dirty="0">
                <a:solidFill>
                  <a:srgbClr val="273A7E"/>
                </a:solidFill>
                <a:ea typeface="+mn-lt"/>
                <a:cs typeface="+mn-lt"/>
              </a:rPr>
              <a:t> </a:t>
            </a:r>
            <a:endParaRPr lang="pt-BR" dirty="0"/>
          </a:p>
          <a:p>
            <a:pPr algn="l">
              <a:buFont typeface="Arial" panose="020B0604020202020204" pitchFamily="34" charset="0"/>
              <a:buChar char="•"/>
            </a:pPr>
            <a:endParaRPr lang="pt-BR" dirty="0"/>
          </a:p>
          <a:p>
            <a:pPr marL="457200" indent="-457200" algn="l">
              <a:buFont typeface="Arial" panose="020B0604020202020204" pitchFamily="34" charset="0"/>
              <a:buChar char="•"/>
            </a:pPr>
            <a:endParaRPr lang="pt-BR" sz="2800" b="1" dirty="0">
              <a:solidFill>
                <a:srgbClr val="273A7E"/>
              </a:solidFill>
              <a:ea typeface="Calibri"/>
              <a:cs typeface="Calibri"/>
            </a:endParaRPr>
          </a:p>
        </p:txBody>
      </p:sp>
      <p:sp>
        <p:nvSpPr>
          <p:cNvPr id="5" name="Retângulo 4"/>
          <p:cNvSpPr/>
          <p:nvPr/>
        </p:nvSpPr>
        <p:spPr>
          <a:xfrm>
            <a:off x="9280892" y="1838325"/>
            <a:ext cx="2521690" cy="2646878"/>
          </a:xfrm>
          <a:prstGeom prst="rect">
            <a:avLst/>
          </a:prstGeom>
        </p:spPr>
        <p:txBody>
          <a:bodyPr wrap="square" lIns="91440" tIns="45720" rIns="91440" bIns="45720" anchor="t">
            <a:spAutoFit/>
          </a:bodyPr>
          <a:lstStyle/>
          <a:p>
            <a:endParaRPr lang="fr-FR" dirty="0"/>
          </a:p>
          <a:p>
            <a:r>
              <a:rPr lang="es-ES_tradnl" sz="2000" b="1" dirty="0" err="1">
                <a:solidFill>
                  <a:schemeClr val="bg1"/>
                </a:solidFill>
                <a:ea typeface="+mn-lt"/>
                <a:cs typeface="+mn-lt"/>
              </a:rPr>
              <a:t>Transformer</a:t>
            </a:r>
            <a:endParaRPr lang="es-ES_tradnl" sz="2000" b="1" dirty="0">
              <a:solidFill>
                <a:schemeClr val="bg1"/>
              </a:solidFill>
              <a:ea typeface="+mn-lt"/>
              <a:cs typeface="+mn-lt"/>
            </a:endParaRPr>
          </a:p>
          <a:p>
            <a:r>
              <a:rPr lang="es-ES_tradnl" sz="2000" b="1" dirty="0">
                <a:solidFill>
                  <a:schemeClr val="bg1"/>
                </a:solidFill>
                <a:ea typeface="+mn-lt"/>
                <a:cs typeface="+mn-lt"/>
              </a:rPr>
              <a:t>les </a:t>
            </a:r>
            <a:r>
              <a:rPr lang="es-ES_tradnl" sz="2000" b="1" dirty="0" err="1">
                <a:solidFill>
                  <a:schemeClr val="bg1"/>
                </a:solidFill>
                <a:ea typeface="+mn-lt"/>
                <a:cs typeface="+mn-lt"/>
              </a:rPr>
              <a:t>enfants</a:t>
            </a:r>
            <a:endParaRPr lang="es-ES_tradnl" sz="2000" b="1" dirty="0">
              <a:solidFill>
                <a:schemeClr val="bg1"/>
              </a:solidFill>
              <a:ea typeface="+mn-lt"/>
              <a:cs typeface="+mn-lt"/>
            </a:endParaRPr>
          </a:p>
          <a:p>
            <a:r>
              <a:rPr lang="es-ES_tradnl" sz="2000" b="1" dirty="0">
                <a:solidFill>
                  <a:schemeClr val="bg1"/>
                </a:solidFill>
                <a:ea typeface="+mn-lt"/>
                <a:cs typeface="+mn-lt"/>
              </a:rPr>
              <a:t>en</a:t>
            </a:r>
            <a:r>
              <a:rPr lang="es-ES_tradnl" sz="2000" dirty="0">
                <a:solidFill>
                  <a:schemeClr val="bg1"/>
                </a:solidFill>
                <a:ea typeface="+mn-lt"/>
                <a:cs typeface="+mn-lt"/>
              </a:rPr>
              <a:t> </a:t>
            </a:r>
            <a:r>
              <a:rPr lang="es-ES_tradnl" sz="2000" b="1" dirty="0" err="1">
                <a:solidFill>
                  <a:schemeClr val="bg1"/>
                </a:solidFill>
                <a:ea typeface="+mn-lt"/>
                <a:cs typeface="+mn-lt"/>
              </a:rPr>
              <a:t>champions</a:t>
            </a:r>
            <a:r>
              <a:rPr lang="es-ES_tradnl" sz="2000" b="1" dirty="0">
                <a:solidFill>
                  <a:schemeClr val="bg1"/>
                </a:solidFill>
                <a:ea typeface="+mn-lt"/>
                <a:cs typeface="+mn-lt"/>
              </a:rPr>
              <a:t> –</a:t>
            </a:r>
            <a:r>
              <a:rPr lang="es-ES_tradnl" sz="2400" b="1" dirty="0">
                <a:solidFill>
                  <a:schemeClr val="bg1"/>
                </a:solidFill>
                <a:ea typeface="+mn-lt"/>
                <a:cs typeface="+mn-lt"/>
              </a:rPr>
              <a:t> </a:t>
            </a:r>
            <a:r>
              <a:rPr lang="es-ES_tradnl" sz="2000" b="1" dirty="0" err="1">
                <a:solidFill>
                  <a:schemeClr val="bg1"/>
                </a:solidFill>
                <a:ea typeface="+mn-lt"/>
                <a:cs typeface="+mn-lt"/>
              </a:rPr>
              <a:t>Recherche</a:t>
            </a:r>
            <a:r>
              <a:rPr lang="es-ES_tradnl" sz="2000" b="1" dirty="0">
                <a:solidFill>
                  <a:schemeClr val="bg1"/>
                </a:solidFill>
                <a:ea typeface="+mn-lt"/>
                <a:cs typeface="+mn-lt"/>
              </a:rPr>
              <a:t> – </a:t>
            </a:r>
            <a:r>
              <a:rPr lang="es-ES_tradnl" sz="2000" b="1" dirty="0" err="1">
                <a:solidFill>
                  <a:schemeClr val="bg1"/>
                </a:solidFill>
                <a:ea typeface="+mn-lt"/>
                <a:cs typeface="+mn-lt"/>
              </a:rPr>
              <a:t>Livre</a:t>
            </a:r>
            <a:endParaRPr lang="es-ES_tradnl" sz="2000" b="1" dirty="0">
              <a:solidFill>
                <a:schemeClr val="bg1"/>
              </a:solidFill>
              <a:ea typeface="+mn-lt"/>
              <a:cs typeface="+mn-lt"/>
            </a:endParaRPr>
          </a:p>
          <a:p>
            <a:r>
              <a:rPr lang="es-ES_tradnl" sz="2000" b="1" dirty="0">
                <a:solidFill>
                  <a:schemeClr val="bg1"/>
                </a:solidFill>
                <a:ea typeface="+mn-lt"/>
                <a:cs typeface="+mn-lt"/>
              </a:rPr>
              <a:t>G. Barna</a:t>
            </a:r>
            <a:r>
              <a:rPr lang="es-ES_tradnl" sz="2000" dirty="0">
                <a:solidFill>
                  <a:schemeClr val="bg1"/>
                </a:solidFill>
                <a:ea typeface="+mn-lt"/>
                <a:cs typeface="+mn-lt"/>
              </a:rPr>
              <a:t> </a:t>
            </a:r>
            <a:endParaRPr lang="es-ES_tradnl" sz="2000" dirty="0">
              <a:solidFill>
                <a:schemeClr val="bg1"/>
              </a:solidFill>
              <a:ea typeface="Calibri"/>
              <a:cs typeface="Calibri"/>
            </a:endParaRPr>
          </a:p>
          <a:p>
            <a:endParaRPr lang="es-ES_tradnl" sz="2000" dirty="0">
              <a:ea typeface="Calibri"/>
              <a:cs typeface="Calibri"/>
            </a:endParaRPr>
          </a:p>
          <a:p>
            <a:endParaRPr lang="es-ES_tradnl" sz="2400" b="1" dirty="0">
              <a:solidFill>
                <a:schemeClr val="bg1"/>
              </a:solidFill>
              <a:ea typeface="Calibri"/>
              <a:cs typeface="Calibri"/>
            </a:endParaRPr>
          </a:p>
        </p:txBody>
      </p:sp>
      <p:sp>
        <p:nvSpPr>
          <p:cNvPr id="2" name="Ellipse 1">
            <a:extLst>
              <a:ext uri="{FF2B5EF4-FFF2-40B4-BE49-F238E27FC236}">
                <a16:creationId xmlns:a16="http://schemas.microsoft.com/office/drawing/2014/main" id="{ACA959E5-E7F7-8E02-7D2E-CC526A207D67}"/>
              </a:ext>
            </a:extLst>
          </p:cNvPr>
          <p:cNvSpPr/>
          <p:nvPr/>
        </p:nvSpPr>
        <p:spPr>
          <a:xfrm>
            <a:off x="9881555" y="50196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descr="Une image contenant Dessin animé, clipart, sourire, dessin humoristique&#10;&#10;Le contenu généré par l’IA peut être incorrect.">
            <a:extLst>
              <a:ext uri="{FF2B5EF4-FFF2-40B4-BE49-F238E27FC236}">
                <a16:creationId xmlns:a16="http://schemas.microsoft.com/office/drawing/2014/main" id="{91959B75-4E13-5F94-9E66-8E3154C3D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5362" y="4445087"/>
            <a:ext cx="1893103" cy="2677656"/>
          </a:xfrm>
          <a:prstGeom prst="rect">
            <a:avLst/>
          </a:prstGeom>
        </p:spPr>
      </p:pic>
    </p:spTree>
    <p:extLst>
      <p:ext uri="{BB962C8B-B14F-4D97-AF65-F5344CB8AC3E}">
        <p14:creationId xmlns:p14="http://schemas.microsoft.com/office/powerpoint/2010/main" val="204161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ço Reservado para Conteúdo 2">
            <a:extLst>
              <a:ext uri="{FF2B5EF4-FFF2-40B4-BE49-F238E27FC236}">
                <a16:creationId xmlns:a16="http://schemas.microsoft.com/office/drawing/2014/main" id="{2FF20282-414D-5848-8493-24A19DA50E42}"/>
              </a:ext>
            </a:extLst>
          </p:cNvPr>
          <p:cNvSpPr txBox="1">
            <a:spLocks/>
          </p:cNvSpPr>
          <p:nvPr/>
        </p:nvSpPr>
        <p:spPr>
          <a:xfrm>
            <a:off x="1255486" y="2026578"/>
            <a:ext cx="9145555" cy="4251960"/>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s-ES_tradnl" sz="2800" b="1" dirty="0">
                <a:solidFill>
                  <a:srgbClr val="273A7E"/>
                </a:solidFill>
              </a:rPr>
              <a:t> </a:t>
            </a:r>
            <a:r>
              <a:rPr lang="es-ES_tradnl" sz="2800" b="1" dirty="0">
                <a:solidFill>
                  <a:srgbClr val="273A7E"/>
                </a:solidFill>
                <a:ea typeface="+mn-lt"/>
                <a:cs typeface="+mn-lt"/>
              </a:rPr>
              <a:t>Un</a:t>
            </a:r>
            <a:r>
              <a:rPr lang="es-ES_tradnl" sz="2800" dirty="0">
                <a:solidFill>
                  <a:srgbClr val="273A7E"/>
                </a:solidFill>
                <a:ea typeface="+mn-lt"/>
                <a:cs typeface="+mn-lt"/>
              </a:rPr>
              <a:t> </a:t>
            </a:r>
            <a:r>
              <a:rPr lang="es-ES_tradnl" sz="2800" b="1" dirty="0" err="1">
                <a:solidFill>
                  <a:srgbClr val="273A7E"/>
                </a:solidFill>
                <a:ea typeface="+mn-lt"/>
                <a:cs typeface="+mn-lt"/>
              </a:rPr>
              <a:t>mouvement</a:t>
            </a:r>
            <a:r>
              <a:rPr lang="es-ES_tradnl" sz="2800" b="1" dirty="0">
                <a:solidFill>
                  <a:srgbClr val="273A7E"/>
                </a:solidFill>
                <a:ea typeface="+mn-lt"/>
                <a:cs typeface="+mn-lt"/>
              </a:rPr>
              <a:t> de </a:t>
            </a:r>
            <a:r>
              <a:rPr lang="es-ES_tradnl" sz="2800" b="1" dirty="0" err="1">
                <a:solidFill>
                  <a:srgbClr val="273A7E"/>
                </a:solidFill>
                <a:ea typeface="+mn-lt"/>
                <a:cs typeface="+mn-lt"/>
              </a:rPr>
              <a:t>discipulat</a:t>
            </a:r>
            <a:r>
              <a:rPr lang="es-ES_tradnl" sz="2800" b="1" dirty="0">
                <a:solidFill>
                  <a:srgbClr val="273A7E"/>
                </a:solidFill>
                <a:ea typeface="+mn-lt"/>
                <a:cs typeface="+mn-lt"/>
              </a:rPr>
              <a:t> et de </a:t>
            </a:r>
            <a:r>
              <a:rPr lang="es-ES_tradnl" sz="2800" b="1" dirty="0" err="1">
                <a:solidFill>
                  <a:srgbClr val="273A7E"/>
                </a:solidFill>
                <a:ea typeface="+mn-lt"/>
                <a:cs typeface="+mn-lt"/>
              </a:rPr>
              <a:t>mission</a:t>
            </a:r>
            <a:r>
              <a:rPr lang="es-ES_tradnl" sz="2800" dirty="0">
                <a:solidFill>
                  <a:srgbClr val="273A7E"/>
                </a:solidFill>
                <a:ea typeface="+mn-lt"/>
                <a:cs typeface="+mn-lt"/>
              </a:rPr>
              <a:t> </a:t>
            </a:r>
            <a:r>
              <a:rPr lang="es-ES_tradnl" sz="2800" b="1" dirty="0">
                <a:solidFill>
                  <a:srgbClr val="273A7E"/>
                </a:solidFill>
                <a:ea typeface="+mn-lt"/>
                <a:cs typeface="+mn-lt"/>
              </a:rPr>
              <a:t>destiné </a:t>
            </a:r>
            <a:r>
              <a:rPr lang="es-ES_tradnl" sz="2800" b="1" dirty="0" err="1">
                <a:solidFill>
                  <a:srgbClr val="273A7E"/>
                </a:solidFill>
                <a:ea typeface="+mn-lt"/>
                <a:cs typeface="+mn-lt"/>
              </a:rPr>
              <a:t>aux</a:t>
            </a:r>
            <a:r>
              <a:rPr lang="es-ES_tradnl" sz="2800" b="1" dirty="0">
                <a:solidFill>
                  <a:srgbClr val="273A7E"/>
                </a:solidFill>
                <a:ea typeface="+mn-lt"/>
                <a:cs typeface="+mn-lt"/>
              </a:rPr>
              <a:t> </a:t>
            </a:r>
            <a:r>
              <a:rPr lang="es-ES_tradnl" sz="2800" b="1" dirty="0" err="1">
                <a:solidFill>
                  <a:srgbClr val="273A7E"/>
                </a:solidFill>
                <a:ea typeface="+mn-lt"/>
                <a:cs typeface="+mn-lt"/>
              </a:rPr>
              <a:t>enfants</a:t>
            </a:r>
            <a:r>
              <a:rPr lang="es-ES_tradnl" sz="2800" b="1" dirty="0">
                <a:solidFill>
                  <a:srgbClr val="273A7E"/>
                </a:solidFill>
                <a:ea typeface="+mn-lt"/>
                <a:cs typeface="+mn-lt"/>
              </a:rPr>
              <a:t> </a:t>
            </a:r>
            <a:r>
              <a:rPr lang="es-ES_tradnl" sz="2800" b="1" dirty="0" err="1">
                <a:solidFill>
                  <a:srgbClr val="273A7E"/>
                </a:solidFill>
                <a:ea typeface="+mn-lt"/>
                <a:cs typeface="+mn-lt"/>
              </a:rPr>
              <a:t>âgés</a:t>
            </a:r>
            <a:r>
              <a:rPr lang="es-ES_tradnl" sz="2800" b="1" dirty="0">
                <a:solidFill>
                  <a:srgbClr val="273A7E"/>
                </a:solidFill>
                <a:ea typeface="+mn-lt"/>
                <a:cs typeface="+mn-lt"/>
              </a:rPr>
              <a:t> de 7 à 12 </a:t>
            </a:r>
            <a:r>
              <a:rPr lang="es-ES_tradnl" sz="2800" b="1" dirty="0" err="1">
                <a:solidFill>
                  <a:srgbClr val="273A7E"/>
                </a:solidFill>
                <a:ea typeface="+mn-lt"/>
                <a:cs typeface="+mn-lt"/>
              </a:rPr>
              <a:t>ans</a:t>
            </a:r>
            <a:r>
              <a:rPr lang="es-ES_tradnl" sz="2800" b="1" dirty="0">
                <a:solidFill>
                  <a:srgbClr val="273A7E"/>
                </a:solidFill>
                <a:ea typeface="+mn-lt"/>
                <a:cs typeface="+mn-lt"/>
              </a:rPr>
              <a:t>;</a:t>
            </a:r>
            <a:r>
              <a:rPr lang="es-ES_tradnl" sz="2800" dirty="0">
                <a:solidFill>
                  <a:srgbClr val="273A7E"/>
                </a:solidFill>
                <a:ea typeface="+mn-lt"/>
                <a:cs typeface="+mn-lt"/>
              </a:rPr>
              <a:t> </a:t>
            </a:r>
            <a:endParaRPr lang="es-ES_tradnl" dirty="0"/>
          </a:p>
          <a:p>
            <a:pPr marL="457200" indent="-457200" algn="l">
              <a:buFont typeface="Arial" panose="020B0604020202020204" pitchFamily="34" charset="0"/>
              <a:buChar char="•"/>
            </a:pPr>
            <a:r>
              <a:rPr lang="es-ES_tradnl" sz="2800" b="1" dirty="0">
                <a:solidFill>
                  <a:srgbClr val="273A7E"/>
                </a:solidFill>
                <a:ea typeface="+mn-lt"/>
                <a:cs typeface="+mn-lt"/>
              </a:rPr>
              <a:t>Il </a:t>
            </a:r>
            <a:r>
              <a:rPr lang="es-ES_tradnl" sz="2800" b="1" dirty="0" err="1">
                <a:solidFill>
                  <a:srgbClr val="273A7E"/>
                </a:solidFill>
                <a:ea typeface="+mn-lt"/>
                <a:cs typeface="+mn-lt"/>
              </a:rPr>
              <a:t>dispose</a:t>
            </a:r>
            <a:r>
              <a:rPr lang="es-ES_tradnl" sz="2800" dirty="0">
                <a:solidFill>
                  <a:srgbClr val="273A7E"/>
                </a:solidFill>
                <a:ea typeface="+mn-lt"/>
                <a:cs typeface="+mn-lt"/>
              </a:rPr>
              <a:t> </a:t>
            </a:r>
            <a:r>
              <a:rPr lang="es-ES_tradnl" sz="2800" b="1" dirty="0">
                <a:solidFill>
                  <a:srgbClr val="273A7E"/>
                </a:solidFill>
                <a:ea typeface="+mn-lt"/>
                <a:cs typeface="+mn-lt"/>
              </a:rPr>
              <a:t>de son </a:t>
            </a:r>
            <a:r>
              <a:rPr lang="es-ES_tradnl" sz="2800" b="1" dirty="0" err="1">
                <a:solidFill>
                  <a:srgbClr val="273A7E"/>
                </a:solidFill>
                <a:ea typeface="+mn-lt"/>
                <a:cs typeface="+mn-lt"/>
              </a:rPr>
              <a:t>propre</a:t>
            </a:r>
            <a:r>
              <a:rPr lang="es-ES_tradnl" sz="2800" b="1" dirty="0">
                <a:solidFill>
                  <a:srgbClr val="273A7E"/>
                </a:solidFill>
                <a:ea typeface="+mn-lt"/>
                <a:cs typeface="+mn-lt"/>
              </a:rPr>
              <a:t> </a:t>
            </a:r>
            <a:r>
              <a:rPr lang="es-ES_tradnl" sz="2800" b="1" dirty="0" err="1">
                <a:solidFill>
                  <a:srgbClr val="273A7E"/>
                </a:solidFill>
                <a:ea typeface="+mn-lt"/>
                <a:cs typeface="+mn-lt"/>
              </a:rPr>
              <a:t>matériel</a:t>
            </a:r>
            <a:r>
              <a:rPr lang="es-ES_tradnl" sz="2800" b="1" dirty="0">
                <a:solidFill>
                  <a:srgbClr val="273A7E"/>
                </a:solidFill>
                <a:ea typeface="+mn-lt"/>
                <a:cs typeface="+mn-lt"/>
              </a:rPr>
              <a:t> et de </a:t>
            </a:r>
            <a:r>
              <a:rPr lang="es-ES_tradnl" sz="2800" b="1" dirty="0" err="1">
                <a:solidFill>
                  <a:srgbClr val="273A7E"/>
                </a:solidFill>
                <a:ea typeface="+mn-lt"/>
                <a:cs typeface="+mn-lt"/>
              </a:rPr>
              <a:t>ses</a:t>
            </a:r>
            <a:r>
              <a:rPr lang="es-ES_tradnl" sz="2800" b="1" dirty="0">
                <a:solidFill>
                  <a:srgbClr val="273A7E"/>
                </a:solidFill>
                <a:ea typeface="+mn-lt"/>
                <a:cs typeface="+mn-lt"/>
              </a:rPr>
              <a:t> </a:t>
            </a:r>
            <a:r>
              <a:rPr lang="es-ES_tradnl" sz="2800" b="1" dirty="0" err="1">
                <a:solidFill>
                  <a:srgbClr val="273A7E"/>
                </a:solidFill>
                <a:ea typeface="+mn-lt"/>
                <a:cs typeface="+mn-lt"/>
              </a:rPr>
              <a:t>propres</a:t>
            </a:r>
            <a:r>
              <a:rPr lang="es-ES_tradnl" sz="2800" b="1" dirty="0">
                <a:solidFill>
                  <a:srgbClr val="273A7E"/>
                </a:solidFill>
                <a:ea typeface="+mn-lt"/>
                <a:cs typeface="+mn-lt"/>
              </a:rPr>
              <a:t> </a:t>
            </a:r>
            <a:r>
              <a:rPr lang="es-ES_tradnl" sz="2800" b="1" dirty="0" err="1">
                <a:solidFill>
                  <a:srgbClr val="273A7E"/>
                </a:solidFill>
                <a:ea typeface="+mn-lt"/>
                <a:cs typeface="+mn-lt"/>
              </a:rPr>
              <a:t>activités</a:t>
            </a:r>
            <a:r>
              <a:rPr lang="es-ES_tradnl" sz="2800" b="1" dirty="0">
                <a:solidFill>
                  <a:srgbClr val="273A7E"/>
                </a:solidFill>
                <a:ea typeface="+mn-lt"/>
                <a:cs typeface="+mn-lt"/>
              </a:rPr>
              <a:t>, </a:t>
            </a:r>
            <a:r>
              <a:rPr lang="es-ES_tradnl" sz="2800" b="1" dirty="0" err="1">
                <a:solidFill>
                  <a:srgbClr val="273A7E"/>
                </a:solidFill>
                <a:ea typeface="+mn-lt"/>
                <a:cs typeface="+mn-lt"/>
              </a:rPr>
              <a:t>élaborés</a:t>
            </a:r>
            <a:r>
              <a:rPr lang="es-ES_tradnl" sz="2800" b="1" dirty="0">
                <a:solidFill>
                  <a:srgbClr val="273A7E"/>
                </a:solidFill>
                <a:ea typeface="+mn-lt"/>
                <a:cs typeface="+mn-lt"/>
              </a:rPr>
              <a:t> par le </a:t>
            </a:r>
            <a:r>
              <a:rPr lang="es-ES_tradnl" sz="2800" b="1" dirty="0" err="1">
                <a:solidFill>
                  <a:srgbClr val="273A7E"/>
                </a:solidFill>
                <a:ea typeface="+mn-lt"/>
                <a:cs typeface="+mn-lt"/>
              </a:rPr>
              <a:t>ministère</a:t>
            </a:r>
            <a:r>
              <a:rPr lang="es-ES_tradnl" sz="2800" b="1" dirty="0">
                <a:solidFill>
                  <a:srgbClr val="273A7E"/>
                </a:solidFill>
                <a:ea typeface="+mn-lt"/>
                <a:cs typeface="+mn-lt"/>
              </a:rPr>
              <a:t> </a:t>
            </a:r>
            <a:r>
              <a:rPr lang="es-ES_tradnl" sz="2800" b="1" dirty="0" err="1">
                <a:solidFill>
                  <a:srgbClr val="273A7E"/>
                </a:solidFill>
                <a:ea typeface="+mn-lt"/>
                <a:cs typeface="+mn-lt"/>
              </a:rPr>
              <a:t>auprès</a:t>
            </a:r>
            <a:r>
              <a:rPr lang="es-ES_tradnl" sz="2800" b="1" dirty="0">
                <a:solidFill>
                  <a:srgbClr val="273A7E"/>
                </a:solidFill>
                <a:ea typeface="+mn-lt"/>
                <a:cs typeface="+mn-lt"/>
              </a:rPr>
              <a:t> des </a:t>
            </a:r>
            <a:r>
              <a:rPr lang="es-ES_tradnl" sz="2800" b="1" dirty="0" err="1">
                <a:solidFill>
                  <a:srgbClr val="273A7E"/>
                </a:solidFill>
                <a:ea typeface="+mn-lt"/>
                <a:cs typeface="+mn-lt"/>
              </a:rPr>
              <a:t>enfants</a:t>
            </a:r>
            <a:r>
              <a:rPr lang="es-ES_tradnl" sz="2800" b="1" dirty="0">
                <a:solidFill>
                  <a:srgbClr val="273A7E"/>
                </a:solidFill>
                <a:ea typeface="+mn-lt"/>
                <a:cs typeface="+mn-lt"/>
              </a:rPr>
              <a:t> de la FFN ;</a:t>
            </a:r>
            <a:r>
              <a:rPr lang="es-ES_tradnl" sz="2800" dirty="0">
                <a:solidFill>
                  <a:srgbClr val="273A7E"/>
                </a:solidFill>
                <a:ea typeface="+mn-lt"/>
                <a:cs typeface="+mn-lt"/>
              </a:rPr>
              <a:t> </a:t>
            </a:r>
            <a:endParaRPr lang="es-ES_tradnl" dirty="0"/>
          </a:p>
          <a:p>
            <a:pPr marL="457200" indent="-457200" algn="l">
              <a:buFont typeface="Arial" panose="020B0604020202020204" pitchFamily="34" charset="0"/>
              <a:buChar char="•"/>
            </a:pPr>
            <a:r>
              <a:rPr lang="es-ES_tradnl" sz="2800" b="1" dirty="0">
                <a:solidFill>
                  <a:srgbClr val="273A7E"/>
                </a:solidFill>
                <a:ea typeface="+mn-lt"/>
                <a:cs typeface="+mn-lt"/>
              </a:rPr>
              <a:t>Il </a:t>
            </a:r>
            <a:r>
              <a:rPr lang="es-ES_tradnl" sz="2800" b="1" dirty="0" err="1">
                <a:solidFill>
                  <a:srgbClr val="273A7E"/>
                </a:solidFill>
                <a:ea typeface="+mn-lt"/>
                <a:cs typeface="+mn-lt"/>
              </a:rPr>
              <a:t>compte</a:t>
            </a:r>
            <a:r>
              <a:rPr lang="es-ES_tradnl" sz="2800" dirty="0">
                <a:solidFill>
                  <a:srgbClr val="273A7E"/>
                </a:solidFill>
                <a:ea typeface="+mn-lt"/>
                <a:cs typeface="+mn-lt"/>
              </a:rPr>
              <a:t> </a:t>
            </a:r>
            <a:r>
              <a:rPr lang="es-ES_tradnl" sz="2800" b="1" dirty="0">
                <a:solidFill>
                  <a:srgbClr val="273A7E"/>
                </a:solidFill>
                <a:ea typeface="+mn-lt"/>
                <a:cs typeface="+mn-lt"/>
              </a:rPr>
              <a:t>sur </a:t>
            </a:r>
            <a:r>
              <a:rPr lang="es-ES_tradnl" sz="2800" b="1" dirty="0" err="1">
                <a:solidFill>
                  <a:srgbClr val="273A7E"/>
                </a:solidFill>
                <a:ea typeface="+mn-lt"/>
                <a:cs typeface="+mn-lt"/>
              </a:rPr>
              <a:t>l'implication</a:t>
            </a:r>
            <a:r>
              <a:rPr lang="es-ES_tradnl" sz="2800" b="1" dirty="0">
                <a:solidFill>
                  <a:srgbClr val="273A7E"/>
                </a:solidFill>
                <a:ea typeface="+mn-lt"/>
                <a:cs typeface="+mn-lt"/>
              </a:rPr>
              <a:t> </a:t>
            </a:r>
            <a:r>
              <a:rPr lang="es-ES_tradnl" sz="2800" b="1" dirty="0" err="1">
                <a:solidFill>
                  <a:srgbClr val="273A7E"/>
                </a:solidFill>
                <a:ea typeface="+mn-lt"/>
                <a:cs typeface="+mn-lt"/>
              </a:rPr>
              <a:t>totale</a:t>
            </a:r>
            <a:r>
              <a:rPr lang="es-ES_tradnl" sz="2800" b="1" dirty="0">
                <a:solidFill>
                  <a:srgbClr val="273A7E"/>
                </a:solidFill>
                <a:ea typeface="+mn-lt"/>
                <a:cs typeface="+mn-lt"/>
              </a:rPr>
              <a:t> de la </a:t>
            </a:r>
            <a:r>
              <a:rPr lang="es-ES_tradnl" sz="2800" b="1" dirty="0" err="1">
                <a:solidFill>
                  <a:srgbClr val="273A7E"/>
                </a:solidFill>
                <a:ea typeface="+mn-lt"/>
                <a:cs typeface="+mn-lt"/>
              </a:rPr>
              <a:t>famille</a:t>
            </a:r>
            <a:r>
              <a:rPr lang="es-ES_tradnl" sz="2800" b="1" dirty="0">
                <a:solidFill>
                  <a:srgbClr val="273A7E"/>
                </a:solidFill>
                <a:ea typeface="+mn-lt"/>
                <a:cs typeface="+mn-lt"/>
              </a:rPr>
              <a:t> </a:t>
            </a:r>
            <a:r>
              <a:rPr lang="es-ES_tradnl" sz="2800" b="1" dirty="0" err="1">
                <a:solidFill>
                  <a:srgbClr val="273A7E"/>
                </a:solidFill>
                <a:ea typeface="+mn-lt"/>
                <a:cs typeface="+mn-lt"/>
              </a:rPr>
              <a:t>avec</a:t>
            </a:r>
            <a:r>
              <a:rPr lang="es-ES_tradnl" sz="2800" dirty="0">
                <a:solidFill>
                  <a:srgbClr val="273A7E"/>
                </a:solidFill>
                <a:ea typeface="+mn-lt"/>
                <a:cs typeface="+mn-lt"/>
              </a:rPr>
              <a:t> </a:t>
            </a:r>
            <a:r>
              <a:rPr lang="es-ES_tradnl" sz="2800" b="1" dirty="0">
                <a:solidFill>
                  <a:srgbClr val="273A7E"/>
                </a:solidFill>
                <a:ea typeface="+mn-lt"/>
                <a:cs typeface="+mn-lt"/>
              </a:rPr>
              <a:t>un</a:t>
            </a:r>
            <a:r>
              <a:rPr lang="es-ES_tradnl" sz="2800" dirty="0">
                <a:solidFill>
                  <a:srgbClr val="273A7E"/>
                </a:solidFill>
                <a:ea typeface="+mn-lt"/>
                <a:cs typeface="+mn-lt"/>
              </a:rPr>
              <a:t> </a:t>
            </a:r>
            <a:r>
              <a:rPr lang="es-ES_tradnl" sz="2800" b="1" dirty="0" err="1">
                <a:solidFill>
                  <a:srgbClr val="273A7E"/>
                </a:solidFill>
                <a:ea typeface="+mn-lt"/>
                <a:cs typeface="+mn-lt"/>
              </a:rPr>
              <a:t>parcours</a:t>
            </a:r>
            <a:r>
              <a:rPr lang="es-ES_tradnl" sz="2800" b="1" dirty="0">
                <a:solidFill>
                  <a:srgbClr val="273A7E"/>
                </a:solidFill>
                <a:ea typeface="+mn-lt"/>
                <a:cs typeface="+mn-lt"/>
              </a:rPr>
              <a:t> de 10 </a:t>
            </a:r>
            <a:r>
              <a:rPr lang="es-ES_tradnl" sz="2800" b="1" dirty="0" err="1">
                <a:solidFill>
                  <a:srgbClr val="273A7E"/>
                </a:solidFill>
                <a:ea typeface="+mn-lt"/>
                <a:cs typeface="+mn-lt"/>
              </a:rPr>
              <a:t>jours</a:t>
            </a:r>
            <a:r>
              <a:rPr lang="es-ES_tradnl" sz="2800" b="1" dirty="0">
                <a:solidFill>
                  <a:srgbClr val="273A7E"/>
                </a:solidFill>
                <a:ea typeface="+mn-lt"/>
                <a:cs typeface="+mn-lt"/>
              </a:rPr>
              <a:t> de </a:t>
            </a:r>
            <a:r>
              <a:rPr lang="es-ES_tradnl" sz="2800" b="1" dirty="0" err="1">
                <a:solidFill>
                  <a:srgbClr val="273A7E"/>
                </a:solidFill>
                <a:ea typeface="+mn-lt"/>
                <a:cs typeface="+mn-lt"/>
              </a:rPr>
              <a:t>prière</a:t>
            </a:r>
            <a:r>
              <a:rPr lang="es-ES_tradnl" sz="2800" b="1" dirty="0">
                <a:solidFill>
                  <a:srgbClr val="273A7E"/>
                </a:solidFill>
                <a:ea typeface="+mn-lt"/>
                <a:cs typeface="+mn-lt"/>
              </a:rPr>
              <a:t> et de </a:t>
            </a:r>
            <a:r>
              <a:rPr lang="es-ES_tradnl" sz="2800" b="1" dirty="0" err="1">
                <a:solidFill>
                  <a:srgbClr val="273A7E"/>
                </a:solidFill>
                <a:ea typeface="+mn-lt"/>
                <a:cs typeface="+mn-lt"/>
              </a:rPr>
              <a:t>réflexion</a:t>
            </a:r>
            <a:r>
              <a:rPr lang="es-ES_tradnl" sz="2800" b="1" dirty="0">
                <a:solidFill>
                  <a:srgbClr val="273A7E"/>
                </a:solidFill>
                <a:ea typeface="+mn-lt"/>
                <a:cs typeface="+mn-lt"/>
              </a:rPr>
              <a:t> sur le </a:t>
            </a:r>
            <a:r>
              <a:rPr lang="es-ES_tradnl" sz="2800" b="1" dirty="0" err="1">
                <a:solidFill>
                  <a:srgbClr val="273A7E"/>
                </a:solidFill>
                <a:ea typeface="+mn-lt"/>
                <a:cs typeface="+mn-lt"/>
              </a:rPr>
              <a:t>discipulat</a:t>
            </a:r>
            <a:r>
              <a:rPr lang="es-ES_tradnl" sz="2800" b="1" dirty="0">
                <a:solidFill>
                  <a:srgbClr val="273A7E"/>
                </a:solidFill>
                <a:ea typeface="+mn-lt"/>
                <a:cs typeface="+mn-lt"/>
              </a:rPr>
              <a:t> ;</a:t>
            </a:r>
            <a:r>
              <a:rPr lang="es-ES_tradnl" sz="2800" dirty="0">
                <a:solidFill>
                  <a:srgbClr val="273A7E"/>
                </a:solidFill>
                <a:ea typeface="+mn-lt"/>
                <a:cs typeface="+mn-lt"/>
              </a:rPr>
              <a:t> </a:t>
            </a:r>
          </a:p>
          <a:p>
            <a:pPr marL="457200" indent="-457200" algn="l">
              <a:buFont typeface="Arial" panose="020B0604020202020204" pitchFamily="34" charset="0"/>
              <a:buChar char="•"/>
            </a:pPr>
            <a:r>
              <a:rPr lang="es-ES_tradnl" sz="2800" b="1" dirty="0">
                <a:solidFill>
                  <a:srgbClr val="273A7E"/>
                </a:solidFill>
                <a:ea typeface="+mn-lt"/>
                <a:cs typeface="+mn-lt"/>
              </a:rPr>
              <a:t>Mise en </a:t>
            </a:r>
            <a:r>
              <a:rPr lang="es-ES_tradnl" sz="2800" b="1" dirty="0" err="1">
                <a:solidFill>
                  <a:srgbClr val="273A7E"/>
                </a:solidFill>
                <a:ea typeface="+mn-lt"/>
                <a:cs typeface="+mn-lt"/>
              </a:rPr>
              <a:t>œuvre</a:t>
            </a:r>
            <a:r>
              <a:rPr lang="es-ES_tradnl" sz="2800" dirty="0">
                <a:solidFill>
                  <a:srgbClr val="273A7E"/>
                </a:solidFill>
                <a:ea typeface="+mn-lt"/>
                <a:cs typeface="+mn-lt"/>
              </a:rPr>
              <a:t> </a:t>
            </a:r>
            <a:r>
              <a:rPr lang="es-ES_tradnl" sz="2800" b="1" dirty="0">
                <a:solidFill>
                  <a:srgbClr val="273A7E"/>
                </a:solidFill>
                <a:ea typeface="+mn-lt"/>
                <a:cs typeface="+mn-lt"/>
              </a:rPr>
              <a:t>en </a:t>
            </a:r>
            <a:r>
              <a:rPr lang="es-ES_tradnl" sz="2800" b="1" dirty="0" err="1">
                <a:solidFill>
                  <a:srgbClr val="273A7E"/>
                </a:solidFill>
                <a:ea typeface="+mn-lt"/>
                <a:cs typeface="+mn-lt"/>
              </a:rPr>
              <a:t>collaboration</a:t>
            </a:r>
            <a:r>
              <a:rPr lang="es-ES_tradnl" sz="2800" b="1" dirty="0">
                <a:solidFill>
                  <a:srgbClr val="273A7E"/>
                </a:solidFill>
                <a:ea typeface="+mn-lt"/>
                <a:cs typeface="+mn-lt"/>
              </a:rPr>
              <a:t> </a:t>
            </a:r>
            <a:r>
              <a:rPr lang="es-ES_tradnl" sz="2800" b="1" dirty="0" err="1">
                <a:solidFill>
                  <a:srgbClr val="273A7E"/>
                </a:solidFill>
                <a:ea typeface="+mn-lt"/>
                <a:cs typeface="+mn-lt"/>
              </a:rPr>
              <a:t>avec</a:t>
            </a:r>
            <a:r>
              <a:rPr lang="es-ES_tradnl" sz="2800" dirty="0">
                <a:solidFill>
                  <a:srgbClr val="273A7E"/>
                </a:solidFill>
                <a:ea typeface="+mn-lt"/>
                <a:cs typeface="+mn-lt"/>
              </a:rPr>
              <a:t> </a:t>
            </a:r>
            <a:r>
              <a:rPr lang="es-ES_tradnl" sz="2800" b="1" dirty="0">
                <a:solidFill>
                  <a:srgbClr val="273A7E"/>
                </a:solidFill>
                <a:ea typeface="+mn-lt"/>
                <a:cs typeface="+mn-lt"/>
              </a:rPr>
              <a:t>les </a:t>
            </a:r>
            <a:r>
              <a:rPr lang="es-ES_tradnl" sz="2800" b="1" dirty="0" err="1">
                <a:solidFill>
                  <a:srgbClr val="273A7E"/>
                </a:solidFill>
                <a:ea typeface="+mn-lt"/>
                <a:cs typeface="+mn-lt"/>
              </a:rPr>
              <a:t>parents</a:t>
            </a:r>
            <a:r>
              <a:rPr lang="es-ES_tradnl" sz="2800" b="1" dirty="0">
                <a:solidFill>
                  <a:srgbClr val="273A7E"/>
                </a:solidFill>
                <a:ea typeface="+mn-lt"/>
                <a:cs typeface="+mn-lt"/>
              </a:rPr>
              <a:t>, les </a:t>
            </a:r>
            <a:r>
              <a:rPr lang="es-ES_tradnl" sz="2800" b="1" dirty="0" err="1">
                <a:solidFill>
                  <a:srgbClr val="273A7E"/>
                </a:solidFill>
                <a:ea typeface="+mn-lt"/>
                <a:cs typeface="+mn-lt"/>
              </a:rPr>
              <a:t>professeurs</a:t>
            </a:r>
            <a:r>
              <a:rPr lang="es-ES_tradnl" sz="2800" b="1" dirty="0">
                <a:solidFill>
                  <a:srgbClr val="273A7E"/>
                </a:solidFill>
                <a:ea typeface="+mn-lt"/>
                <a:cs typeface="+mn-lt"/>
              </a:rPr>
              <a:t> de </a:t>
            </a:r>
            <a:r>
              <a:rPr lang="es-ES_tradnl" sz="2800" b="1" dirty="0" err="1">
                <a:solidFill>
                  <a:srgbClr val="273A7E"/>
                </a:solidFill>
                <a:ea typeface="+mn-lt"/>
                <a:cs typeface="+mn-lt"/>
              </a:rPr>
              <a:t>l'école</a:t>
            </a:r>
            <a:r>
              <a:rPr lang="es-ES_tradnl" sz="2800" dirty="0">
                <a:solidFill>
                  <a:srgbClr val="273A7E"/>
                </a:solidFill>
                <a:ea typeface="+mn-lt"/>
                <a:cs typeface="+mn-lt"/>
              </a:rPr>
              <a:t> </a:t>
            </a:r>
            <a:r>
              <a:rPr lang="es-ES_tradnl" sz="2800" b="1" dirty="0">
                <a:solidFill>
                  <a:srgbClr val="273A7E"/>
                </a:solidFill>
                <a:ea typeface="+mn-lt"/>
                <a:cs typeface="+mn-lt"/>
              </a:rPr>
              <a:t>du </a:t>
            </a:r>
            <a:r>
              <a:rPr lang="es-ES_tradnl" sz="2800" b="1" dirty="0" err="1">
                <a:solidFill>
                  <a:srgbClr val="273A7E"/>
                </a:solidFill>
                <a:ea typeface="+mn-lt"/>
                <a:cs typeface="+mn-lt"/>
              </a:rPr>
              <a:t>sabbat</a:t>
            </a:r>
            <a:r>
              <a:rPr lang="es-ES_tradnl" sz="2800" b="1" dirty="0">
                <a:solidFill>
                  <a:srgbClr val="273A7E"/>
                </a:solidFill>
                <a:ea typeface="+mn-lt"/>
                <a:cs typeface="+mn-lt"/>
              </a:rPr>
              <a:t> et les </a:t>
            </a:r>
            <a:r>
              <a:rPr lang="es-ES_tradnl" sz="2800" b="1" dirty="0" err="1">
                <a:solidFill>
                  <a:srgbClr val="273A7E"/>
                </a:solidFill>
                <a:ea typeface="+mn-lt"/>
                <a:cs typeface="+mn-lt"/>
              </a:rPr>
              <a:t>enfants</a:t>
            </a:r>
            <a:r>
              <a:rPr lang="es-ES_tradnl" sz="2800" b="1" dirty="0">
                <a:solidFill>
                  <a:srgbClr val="273A7E"/>
                </a:solidFill>
                <a:ea typeface="+mn-lt"/>
                <a:cs typeface="+mn-lt"/>
              </a:rPr>
              <a:t>. </a:t>
            </a:r>
            <a:r>
              <a:rPr lang="es-ES_tradnl" sz="2800" dirty="0">
                <a:solidFill>
                  <a:srgbClr val="273A7E"/>
                </a:solidFill>
                <a:ea typeface="+mn-lt"/>
                <a:cs typeface="+mn-lt"/>
              </a:rPr>
              <a:t> </a:t>
            </a:r>
            <a:endParaRPr lang="es-ES_tradnl" dirty="0"/>
          </a:p>
          <a:p>
            <a:pPr algn="l">
              <a:buFont typeface="Arial" panose="020B0604020202020204" pitchFamily="34" charset="0"/>
              <a:buChar char="•"/>
            </a:pPr>
            <a:endParaRPr lang="es-ES_tradnl" dirty="0"/>
          </a:p>
          <a:p>
            <a:pPr marL="457200" indent="-457200" algn="l">
              <a:buFont typeface="Arial" panose="020B0604020202020204" pitchFamily="34" charset="0"/>
              <a:buChar char="•"/>
            </a:pPr>
            <a:endParaRPr lang="es-ES_tradnl" sz="2800" b="1" dirty="0">
              <a:solidFill>
                <a:srgbClr val="273A7E"/>
              </a:solidFill>
              <a:ea typeface="Calibri"/>
              <a:cs typeface="Calibri"/>
            </a:endParaRPr>
          </a:p>
        </p:txBody>
      </p:sp>
      <p:sp>
        <p:nvSpPr>
          <p:cNvPr id="7" name="Título 1">
            <a:extLst>
              <a:ext uri="{FF2B5EF4-FFF2-40B4-BE49-F238E27FC236}">
                <a16:creationId xmlns:a16="http://schemas.microsoft.com/office/drawing/2014/main" id="{8829E43B-24A9-8749-9939-EC4E7F5797E4}"/>
              </a:ext>
            </a:extLst>
          </p:cNvPr>
          <p:cNvSpPr txBox="1">
            <a:spLocks/>
          </p:cNvSpPr>
          <p:nvPr/>
        </p:nvSpPr>
        <p:spPr>
          <a:xfrm>
            <a:off x="931506" y="244865"/>
            <a:ext cx="8072794" cy="86651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_tradnl" sz="4400" b="1" dirty="0" err="1">
                <a:effectLst>
                  <a:outerShdw blurRad="38100" dist="38100" dir="2700000" algn="tl">
                    <a:srgbClr val="000000">
                      <a:alpha val="43137"/>
                    </a:srgbClr>
                  </a:outerShdw>
                </a:effectLst>
                <a:ea typeface="Calibri Light"/>
                <a:cs typeface="Calibri Light"/>
              </a:rPr>
              <a:t>Qu'est</a:t>
            </a:r>
            <a:r>
              <a:rPr lang="es-ES_tradnl" sz="4400" b="1" dirty="0">
                <a:effectLst>
                  <a:outerShdw blurRad="38100" dist="38100" dir="2700000" algn="tl">
                    <a:srgbClr val="000000">
                      <a:alpha val="43137"/>
                    </a:srgbClr>
                  </a:outerShdw>
                </a:effectLst>
                <a:ea typeface="Calibri Light"/>
                <a:cs typeface="Calibri Light"/>
              </a:rPr>
              <a:t>-ce que </a:t>
            </a:r>
            <a:r>
              <a:rPr lang="es-ES_tradnl" sz="4400" b="1" dirty="0" err="1">
                <a:effectLst>
                  <a:outerShdw blurRad="38100" dist="38100" dir="2700000" algn="tl">
                    <a:srgbClr val="000000">
                      <a:alpha val="43137"/>
                    </a:srgbClr>
                  </a:outerShdw>
                </a:effectLst>
                <a:ea typeface="Calibri Light"/>
                <a:cs typeface="Calibri Light"/>
              </a:rPr>
              <a:t>Evangélisation</a:t>
            </a:r>
            <a:r>
              <a:rPr lang="es-ES_tradnl" sz="4400" b="1" dirty="0">
                <a:effectLst>
                  <a:outerShdw blurRad="38100" dist="38100" dir="2700000" algn="tl">
                    <a:srgbClr val="000000">
                      <a:alpha val="43137"/>
                    </a:srgbClr>
                  </a:outerShdw>
                </a:effectLst>
                <a:ea typeface="Calibri Light"/>
                <a:cs typeface="Calibri Light"/>
              </a:rPr>
              <a:t> </a:t>
            </a:r>
            <a:r>
              <a:rPr lang="es-ES_tradnl" sz="4400" b="1" dirty="0" err="1">
                <a:effectLst>
                  <a:outerShdw blurRad="38100" dist="38100" dir="2700000" algn="tl">
                    <a:srgbClr val="000000">
                      <a:alpha val="43137"/>
                    </a:srgbClr>
                  </a:outerShdw>
                </a:effectLst>
                <a:ea typeface="Calibri Light"/>
                <a:cs typeface="Calibri Light"/>
              </a:rPr>
              <a:t>Kids</a:t>
            </a:r>
            <a:r>
              <a:rPr lang="es-ES_tradnl" sz="4400" b="1" dirty="0">
                <a:effectLst>
                  <a:outerShdw blurRad="38100" dist="38100" dir="2700000" algn="tl">
                    <a:srgbClr val="000000">
                      <a:alpha val="43137"/>
                    </a:srgbClr>
                  </a:outerShdw>
                </a:effectLst>
                <a:ea typeface="Calibri Light"/>
                <a:cs typeface="Calibri Light"/>
              </a:rPr>
              <a:t>?</a:t>
            </a:r>
            <a:endParaRPr lang="fr-FR" dirty="0"/>
          </a:p>
        </p:txBody>
      </p:sp>
      <p:sp>
        <p:nvSpPr>
          <p:cNvPr id="2" name="Ellipse 1">
            <a:extLst>
              <a:ext uri="{FF2B5EF4-FFF2-40B4-BE49-F238E27FC236}">
                <a16:creationId xmlns:a16="http://schemas.microsoft.com/office/drawing/2014/main" id="{0514D275-0868-89AF-B9A0-DBD2AF6C756B}"/>
              </a:ext>
            </a:extLst>
          </p:cNvPr>
          <p:cNvSpPr/>
          <p:nvPr/>
        </p:nvSpPr>
        <p:spPr>
          <a:xfrm>
            <a:off x="9881555" y="50196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descr="Une image contenant Dessin animé, clipart, sourire, dessin humoristique&#10;&#10;Le contenu généré par l’IA peut être incorrect.">
            <a:extLst>
              <a:ext uri="{FF2B5EF4-FFF2-40B4-BE49-F238E27FC236}">
                <a16:creationId xmlns:a16="http://schemas.microsoft.com/office/drawing/2014/main" id="{5F447181-D626-76EF-2BCA-8B1E682016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5362" y="4445087"/>
            <a:ext cx="1893103" cy="2677656"/>
          </a:xfrm>
          <a:prstGeom prst="rect">
            <a:avLst/>
          </a:prstGeom>
        </p:spPr>
      </p:pic>
    </p:spTree>
    <p:extLst>
      <p:ext uri="{BB962C8B-B14F-4D97-AF65-F5344CB8AC3E}">
        <p14:creationId xmlns:p14="http://schemas.microsoft.com/office/powerpoint/2010/main" val="1697905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ço Reservado para Conteúdo 2">
            <a:extLst>
              <a:ext uri="{FF2B5EF4-FFF2-40B4-BE49-F238E27FC236}">
                <a16:creationId xmlns:a16="http://schemas.microsoft.com/office/drawing/2014/main" id="{1A50AA5C-05CB-9A4E-81A2-19F1165EB289}"/>
              </a:ext>
            </a:extLst>
          </p:cNvPr>
          <p:cNvSpPr txBox="1">
            <a:spLocks/>
          </p:cNvSpPr>
          <p:nvPr/>
        </p:nvSpPr>
        <p:spPr>
          <a:xfrm>
            <a:off x="2414037" y="3249627"/>
            <a:ext cx="8948057" cy="506857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s-ES_tradnl" sz="2800" b="1" dirty="0">
              <a:solidFill>
                <a:srgbClr val="273A7E"/>
              </a:solidFill>
              <a:ea typeface="Calibri"/>
              <a:cs typeface="Calibri"/>
            </a:endParaRPr>
          </a:p>
        </p:txBody>
      </p:sp>
      <p:sp>
        <p:nvSpPr>
          <p:cNvPr id="2" name="Ellipse 1">
            <a:extLst>
              <a:ext uri="{FF2B5EF4-FFF2-40B4-BE49-F238E27FC236}">
                <a16:creationId xmlns:a16="http://schemas.microsoft.com/office/drawing/2014/main" id="{EF0EB780-4B9E-96BE-4FBB-A290B25DC5C9}"/>
              </a:ext>
            </a:extLst>
          </p:cNvPr>
          <p:cNvSpPr/>
          <p:nvPr/>
        </p:nvSpPr>
        <p:spPr>
          <a:xfrm>
            <a:off x="9881555" y="50196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descr="Une image contenant Dessin animé, clipart, sourire, dessin humoristique&#10;&#10;Le contenu généré par l’IA peut être incorrect.">
            <a:extLst>
              <a:ext uri="{FF2B5EF4-FFF2-40B4-BE49-F238E27FC236}">
                <a16:creationId xmlns:a16="http://schemas.microsoft.com/office/drawing/2014/main" id="{718E4F53-BEA3-B133-B514-7D47B0758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5362" y="4445087"/>
            <a:ext cx="1893103" cy="2677656"/>
          </a:xfrm>
          <a:prstGeom prst="rect">
            <a:avLst/>
          </a:prstGeom>
        </p:spPr>
      </p:pic>
      <p:sp>
        <p:nvSpPr>
          <p:cNvPr id="6" name="Título 1">
            <a:extLst>
              <a:ext uri="{FF2B5EF4-FFF2-40B4-BE49-F238E27FC236}">
                <a16:creationId xmlns:a16="http://schemas.microsoft.com/office/drawing/2014/main" id="{491F1399-11F0-B78B-BD93-289F79F79543}"/>
              </a:ext>
            </a:extLst>
          </p:cNvPr>
          <p:cNvSpPr txBox="1">
            <a:spLocks/>
          </p:cNvSpPr>
          <p:nvPr/>
        </p:nvSpPr>
        <p:spPr>
          <a:xfrm>
            <a:off x="931506" y="244865"/>
            <a:ext cx="9490788" cy="86651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_tradnl" sz="4400" b="1" dirty="0" err="1">
                <a:effectLst>
                  <a:outerShdw blurRad="38100" dist="38100" dir="2700000" algn="tl">
                    <a:srgbClr val="000000">
                      <a:alpha val="43137"/>
                    </a:srgbClr>
                  </a:outerShdw>
                </a:effectLst>
                <a:ea typeface="Calibri Light"/>
                <a:cs typeface="Calibri Light"/>
              </a:rPr>
              <a:t>Objectif</a:t>
            </a:r>
            <a:r>
              <a:rPr lang="es-ES_tradnl" sz="4400" b="1" dirty="0">
                <a:effectLst>
                  <a:outerShdw blurRad="38100" dist="38100" dir="2700000" algn="tl">
                    <a:srgbClr val="000000">
                      <a:alpha val="43137"/>
                    </a:srgbClr>
                  </a:outerShdw>
                </a:effectLst>
                <a:ea typeface="Calibri Light"/>
                <a:cs typeface="Calibri Light"/>
              </a:rPr>
              <a:t> du </a:t>
            </a:r>
            <a:r>
              <a:rPr lang="es-ES_tradnl" sz="4400" b="1" dirty="0" err="1">
                <a:effectLst>
                  <a:outerShdw blurRad="38100" dist="38100" dir="2700000" algn="tl">
                    <a:srgbClr val="000000">
                      <a:alpha val="43137"/>
                    </a:srgbClr>
                  </a:outerShdw>
                </a:effectLst>
                <a:ea typeface="Calibri Light"/>
                <a:cs typeface="Calibri Light"/>
              </a:rPr>
              <a:t>projet</a:t>
            </a:r>
            <a:r>
              <a:rPr lang="es-ES_tradnl" sz="4400" b="1" dirty="0">
                <a:effectLst>
                  <a:outerShdw blurRad="38100" dist="38100" dir="2700000" algn="tl">
                    <a:srgbClr val="000000">
                      <a:alpha val="43137"/>
                    </a:srgbClr>
                  </a:outerShdw>
                </a:effectLst>
                <a:ea typeface="Calibri Light"/>
                <a:cs typeface="Calibri Light"/>
              </a:rPr>
              <a:t> </a:t>
            </a:r>
            <a:r>
              <a:rPr lang="es-ES_tradnl" sz="4400" b="1" dirty="0" err="1">
                <a:effectLst>
                  <a:outerShdw blurRad="38100" dist="38100" dir="2700000" algn="tl">
                    <a:srgbClr val="000000">
                      <a:alpha val="43137"/>
                    </a:srgbClr>
                  </a:outerShdw>
                </a:effectLst>
                <a:ea typeface="Calibri Light"/>
                <a:cs typeface="Calibri Light"/>
              </a:rPr>
              <a:t>Evangélisation</a:t>
            </a:r>
            <a:r>
              <a:rPr lang="es-ES_tradnl" sz="4400" b="1" dirty="0">
                <a:effectLst>
                  <a:outerShdw blurRad="38100" dist="38100" dir="2700000" algn="tl">
                    <a:srgbClr val="000000">
                      <a:alpha val="43137"/>
                    </a:srgbClr>
                  </a:outerShdw>
                </a:effectLst>
                <a:ea typeface="Calibri Light"/>
                <a:cs typeface="Calibri Light"/>
              </a:rPr>
              <a:t> </a:t>
            </a:r>
            <a:r>
              <a:rPr lang="es-ES_tradnl" sz="4400" b="1" dirty="0" err="1">
                <a:effectLst>
                  <a:outerShdw blurRad="38100" dist="38100" dir="2700000" algn="tl">
                    <a:srgbClr val="000000">
                      <a:alpha val="43137"/>
                    </a:srgbClr>
                  </a:outerShdw>
                </a:effectLst>
                <a:ea typeface="Calibri Light"/>
                <a:cs typeface="Calibri Light"/>
              </a:rPr>
              <a:t>Kids</a:t>
            </a:r>
            <a:endParaRPr lang="fr-FR" dirty="0"/>
          </a:p>
        </p:txBody>
      </p:sp>
      <p:sp>
        <p:nvSpPr>
          <p:cNvPr id="7" name="Espaço Reservado para Conteúdo 2">
            <a:extLst>
              <a:ext uri="{FF2B5EF4-FFF2-40B4-BE49-F238E27FC236}">
                <a16:creationId xmlns:a16="http://schemas.microsoft.com/office/drawing/2014/main" id="{38541175-C443-4746-088C-33C1C60765DF}"/>
              </a:ext>
            </a:extLst>
          </p:cNvPr>
          <p:cNvSpPr txBox="1">
            <a:spLocks/>
          </p:cNvSpPr>
          <p:nvPr/>
        </p:nvSpPr>
        <p:spPr>
          <a:xfrm>
            <a:off x="1255486" y="1685969"/>
            <a:ext cx="9285514" cy="4251960"/>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Arial"/>
              <a:buChar char="•"/>
            </a:pPr>
            <a:r>
              <a:rPr lang="es-ES_tradnl" sz="2600" b="1" dirty="0" err="1">
                <a:solidFill>
                  <a:srgbClr val="273A7E"/>
                </a:solidFill>
                <a:ea typeface="+mn-lt"/>
                <a:cs typeface="+mn-lt"/>
              </a:rPr>
              <a:t>Éveiller</a:t>
            </a:r>
            <a:r>
              <a:rPr lang="es-ES_tradnl" sz="2600" b="1" dirty="0">
                <a:solidFill>
                  <a:srgbClr val="273A7E"/>
                </a:solidFill>
                <a:ea typeface="+mn-lt"/>
                <a:cs typeface="+mn-lt"/>
              </a:rPr>
              <a:t> </a:t>
            </a:r>
            <a:r>
              <a:rPr lang="es-ES_tradnl" sz="2600" b="1" dirty="0" err="1">
                <a:solidFill>
                  <a:srgbClr val="273A7E"/>
                </a:solidFill>
                <a:ea typeface="+mn-lt"/>
                <a:cs typeface="+mn-lt"/>
              </a:rPr>
              <a:t>l'Église</a:t>
            </a:r>
            <a:r>
              <a:rPr lang="es-ES_tradnl" sz="2600" b="1" dirty="0">
                <a:solidFill>
                  <a:srgbClr val="273A7E"/>
                </a:solidFill>
                <a:ea typeface="+mn-lt"/>
                <a:cs typeface="+mn-lt"/>
              </a:rPr>
              <a:t> </a:t>
            </a:r>
            <a:r>
              <a:rPr lang="es-ES_tradnl" sz="2600" b="1" dirty="0" err="1">
                <a:solidFill>
                  <a:srgbClr val="273A7E"/>
                </a:solidFill>
                <a:ea typeface="+mn-lt"/>
                <a:cs typeface="+mn-lt"/>
              </a:rPr>
              <a:t>au</a:t>
            </a:r>
            <a:r>
              <a:rPr lang="es-ES_tradnl" sz="2600" b="1" dirty="0">
                <a:solidFill>
                  <a:srgbClr val="273A7E"/>
                </a:solidFill>
                <a:ea typeface="+mn-lt"/>
                <a:cs typeface="+mn-lt"/>
              </a:rPr>
              <a:t> </a:t>
            </a:r>
            <a:r>
              <a:rPr lang="es-ES_tradnl" sz="2600" b="1" dirty="0" err="1">
                <a:solidFill>
                  <a:srgbClr val="273A7E"/>
                </a:solidFill>
                <a:ea typeface="+mn-lt"/>
                <a:cs typeface="+mn-lt"/>
              </a:rPr>
              <a:t>potentiel</a:t>
            </a:r>
            <a:r>
              <a:rPr lang="es-ES_tradnl" sz="2600" b="1" dirty="0">
                <a:solidFill>
                  <a:srgbClr val="273A7E"/>
                </a:solidFill>
                <a:ea typeface="+mn-lt"/>
                <a:cs typeface="+mn-lt"/>
              </a:rPr>
              <a:t> de </a:t>
            </a:r>
            <a:r>
              <a:rPr lang="es-ES_tradnl" sz="2600" b="1" dirty="0" err="1">
                <a:solidFill>
                  <a:srgbClr val="273A7E"/>
                </a:solidFill>
                <a:ea typeface="+mn-lt"/>
                <a:cs typeface="+mn-lt"/>
              </a:rPr>
              <a:t>cette</a:t>
            </a:r>
            <a:r>
              <a:rPr lang="es-ES_tradnl" sz="2600" b="1" dirty="0">
                <a:solidFill>
                  <a:srgbClr val="273A7E"/>
                </a:solidFill>
                <a:ea typeface="+mn-lt"/>
                <a:cs typeface="+mn-lt"/>
              </a:rPr>
              <a:t> </a:t>
            </a:r>
            <a:r>
              <a:rPr lang="es-ES_tradnl" sz="2600" b="1" dirty="0" err="1">
                <a:solidFill>
                  <a:srgbClr val="273A7E"/>
                </a:solidFill>
                <a:ea typeface="+mn-lt"/>
                <a:cs typeface="+mn-lt"/>
              </a:rPr>
              <a:t>nouvelle</a:t>
            </a:r>
            <a:r>
              <a:rPr lang="es-ES_tradnl" sz="2600" b="1" dirty="0">
                <a:solidFill>
                  <a:srgbClr val="273A7E"/>
                </a:solidFill>
                <a:ea typeface="+mn-lt"/>
                <a:cs typeface="+mn-lt"/>
              </a:rPr>
              <a:t> </a:t>
            </a:r>
            <a:r>
              <a:rPr lang="es-ES_tradnl" sz="2600" b="1" dirty="0" err="1">
                <a:solidFill>
                  <a:srgbClr val="273A7E"/>
                </a:solidFill>
                <a:ea typeface="+mn-lt"/>
                <a:cs typeface="+mn-lt"/>
              </a:rPr>
              <a:t>génération</a:t>
            </a:r>
            <a:r>
              <a:rPr lang="es-ES_tradnl" sz="2600" dirty="0">
                <a:solidFill>
                  <a:srgbClr val="273A7E"/>
                </a:solidFill>
                <a:ea typeface="+mn-lt"/>
                <a:cs typeface="+mn-lt"/>
              </a:rPr>
              <a:t> </a:t>
            </a:r>
            <a:r>
              <a:rPr lang="es-ES_tradnl" sz="2600" b="1" dirty="0" err="1">
                <a:solidFill>
                  <a:srgbClr val="273A7E"/>
                </a:solidFill>
                <a:ea typeface="+mn-lt"/>
                <a:cs typeface="+mn-lt"/>
              </a:rPr>
              <a:t>dans</a:t>
            </a:r>
            <a:r>
              <a:rPr lang="es-ES_tradnl" sz="2600" b="1" dirty="0">
                <a:solidFill>
                  <a:srgbClr val="273A7E"/>
                </a:solidFill>
                <a:ea typeface="+mn-lt"/>
                <a:cs typeface="+mn-lt"/>
              </a:rPr>
              <a:t> la </a:t>
            </a:r>
            <a:r>
              <a:rPr lang="es-ES_tradnl" sz="2600" b="1" dirty="0" err="1">
                <a:solidFill>
                  <a:srgbClr val="273A7E"/>
                </a:solidFill>
                <a:ea typeface="+mn-lt"/>
                <a:cs typeface="+mn-lt"/>
              </a:rPr>
              <a:t>mission</a:t>
            </a:r>
            <a:r>
              <a:rPr lang="es-ES_tradnl" sz="2600" dirty="0">
                <a:solidFill>
                  <a:srgbClr val="273A7E"/>
                </a:solidFill>
                <a:ea typeface="+mn-lt"/>
                <a:cs typeface="+mn-lt"/>
              </a:rPr>
              <a:t> </a:t>
            </a:r>
            <a:endParaRPr lang="es-ES_tradnl" sz="2600" dirty="0"/>
          </a:p>
          <a:p>
            <a:pPr marL="285750" indent="-285750" algn="l">
              <a:buFont typeface="Arial"/>
              <a:buChar char="•"/>
            </a:pPr>
            <a:r>
              <a:rPr lang="es-ES_tradnl" sz="2600" b="1" dirty="0" err="1">
                <a:solidFill>
                  <a:srgbClr val="273A7E"/>
                </a:solidFill>
                <a:ea typeface="+mn-lt"/>
                <a:cs typeface="+mn-lt"/>
              </a:rPr>
              <a:t>Impliquer</a:t>
            </a:r>
            <a:r>
              <a:rPr lang="es-ES_tradnl" sz="2600" b="1" dirty="0">
                <a:solidFill>
                  <a:srgbClr val="273A7E"/>
                </a:solidFill>
                <a:ea typeface="+mn-lt"/>
                <a:cs typeface="+mn-lt"/>
              </a:rPr>
              <a:t> les </a:t>
            </a:r>
            <a:r>
              <a:rPr lang="es-ES_tradnl" sz="2600" b="1" dirty="0" err="1">
                <a:solidFill>
                  <a:srgbClr val="273A7E"/>
                </a:solidFill>
                <a:ea typeface="+mn-lt"/>
                <a:cs typeface="+mn-lt"/>
              </a:rPr>
              <a:t>parents</a:t>
            </a:r>
            <a:r>
              <a:rPr lang="es-ES_tradnl" sz="2600" b="1" dirty="0">
                <a:solidFill>
                  <a:srgbClr val="273A7E"/>
                </a:solidFill>
                <a:ea typeface="+mn-lt"/>
                <a:cs typeface="+mn-lt"/>
              </a:rPr>
              <a:t> </a:t>
            </a:r>
            <a:r>
              <a:rPr lang="es-ES_tradnl" sz="2600" b="1" dirty="0" err="1">
                <a:solidFill>
                  <a:srgbClr val="273A7E"/>
                </a:solidFill>
                <a:ea typeface="+mn-lt"/>
                <a:cs typeface="+mn-lt"/>
              </a:rPr>
              <a:t>dans</a:t>
            </a:r>
            <a:r>
              <a:rPr lang="es-ES_tradnl" sz="2600" b="1" dirty="0">
                <a:solidFill>
                  <a:srgbClr val="273A7E"/>
                </a:solidFill>
                <a:ea typeface="+mn-lt"/>
                <a:cs typeface="+mn-lt"/>
              </a:rPr>
              <a:t> la </a:t>
            </a:r>
            <a:r>
              <a:rPr lang="es-ES_tradnl" sz="2600" b="1" dirty="0" err="1">
                <a:solidFill>
                  <a:srgbClr val="273A7E"/>
                </a:solidFill>
                <a:ea typeface="+mn-lt"/>
                <a:cs typeface="+mn-lt"/>
              </a:rPr>
              <a:t>formation</a:t>
            </a:r>
            <a:r>
              <a:rPr lang="es-ES_tradnl" sz="2600" b="1" dirty="0">
                <a:solidFill>
                  <a:srgbClr val="273A7E"/>
                </a:solidFill>
                <a:ea typeface="+mn-lt"/>
                <a:cs typeface="+mn-lt"/>
              </a:rPr>
              <a:t> </a:t>
            </a:r>
            <a:r>
              <a:rPr lang="es-ES_tradnl" sz="2600" b="1" dirty="0" err="1">
                <a:solidFill>
                  <a:srgbClr val="273A7E"/>
                </a:solidFill>
                <a:ea typeface="+mn-lt"/>
                <a:cs typeface="+mn-lt"/>
              </a:rPr>
              <a:t>spirituelle</a:t>
            </a:r>
            <a:r>
              <a:rPr lang="es-ES_tradnl" sz="2600" b="1" dirty="0">
                <a:solidFill>
                  <a:srgbClr val="273A7E"/>
                </a:solidFill>
                <a:ea typeface="+mn-lt"/>
                <a:cs typeface="+mn-lt"/>
              </a:rPr>
              <a:t> de </a:t>
            </a:r>
            <a:r>
              <a:rPr lang="es-ES_tradnl" sz="2600" b="1" dirty="0" err="1">
                <a:solidFill>
                  <a:srgbClr val="273A7E"/>
                </a:solidFill>
                <a:ea typeface="+mn-lt"/>
                <a:cs typeface="+mn-lt"/>
              </a:rPr>
              <a:t>leurs</a:t>
            </a:r>
            <a:r>
              <a:rPr lang="es-ES_tradnl" sz="2600" b="1" dirty="0">
                <a:solidFill>
                  <a:srgbClr val="273A7E"/>
                </a:solidFill>
                <a:ea typeface="+mn-lt"/>
                <a:cs typeface="+mn-lt"/>
              </a:rPr>
              <a:t> </a:t>
            </a:r>
            <a:r>
              <a:rPr lang="es-ES_tradnl" sz="2600" b="1" dirty="0" err="1">
                <a:solidFill>
                  <a:srgbClr val="273A7E"/>
                </a:solidFill>
                <a:ea typeface="+mn-lt"/>
                <a:cs typeface="+mn-lt"/>
              </a:rPr>
              <a:t>enfants</a:t>
            </a:r>
            <a:r>
              <a:rPr lang="es-ES_tradnl" sz="2600" dirty="0">
                <a:solidFill>
                  <a:srgbClr val="273A7E"/>
                </a:solidFill>
                <a:ea typeface="+mn-lt"/>
                <a:cs typeface="+mn-lt"/>
              </a:rPr>
              <a:t> </a:t>
            </a:r>
            <a:endParaRPr lang="es-ES_tradnl" sz="2600" dirty="0"/>
          </a:p>
          <a:p>
            <a:pPr marL="285750" indent="-285750" algn="l">
              <a:buFont typeface="Arial"/>
              <a:buChar char="•"/>
            </a:pPr>
            <a:r>
              <a:rPr lang="es-ES_tradnl" sz="2600" b="1" dirty="0" err="1">
                <a:solidFill>
                  <a:srgbClr val="273A7E"/>
                </a:solidFill>
                <a:ea typeface="+mn-lt"/>
                <a:cs typeface="+mn-lt"/>
              </a:rPr>
              <a:t>Développer</a:t>
            </a:r>
            <a:r>
              <a:rPr lang="es-ES_tradnl" sz="2600" b="1" dirty="0">
                <a:solidFill>
                  <a:srgbClr val="273A7E"/>
                </a:solidFill>
                <a:ea typeface="+mn-lt"/>
                <a:cs typeface="+mn-lt"/>
              </a:rPr>
              <a:t> les </a:t>
            </a:r>
            <a:r>
              <a:rPr lang="es-ES_tradnl" sz="2600" b="1" dirty="0" err="1">
                <a:solidFill>
                  <a:srgbClr val="273A7E"/>
                </a:solidFill>
                <a:ea typeface="+mn-lt"/>
                <a:cs typeface="+mn-lt"/>
              </a:rPr>
              <a:t>dons</a:t>
            </a:r>
            <a:r>
              <a:rPr lang="es-ES_tradnl" sz="2600" b="1" dirty="0">
                <a:solidFill>
                  <a:srgbClr val="273A7E"/>
                </a:solidFill>
                <a:ea typeface="+mn-lt"/>
                <a:cs typeface="+mn-lt"/>
              </a:rPr>
              <a:t> des </a:t>
            </a:r>
            <a:r>
              <a:rPr lang="es-ES_tradnl" sz="2600" b="1" dirty="0" err="1">
                <a:solidFill>
                  <a:srgbClr val="273A7E"/>
                </a:solidFill>
                <a:ea typeface="+mn-lt"/>
                <a:cs typeface="+mn-lt"/>
              </a:rPr>
              <a:t>enfants</a:t>
            </a:r>
            <a:r>
              <a:rPr lang="es-ES_tradnl" sz="2600" dirty="0">
                <a:solidFill>
                  <a:srgbClr val="273A7E"/>
                </a:solidFill>
                <a:ea typeface="+mn-lt"/>
                <a:cs typeface="+mn-lt"/>
              </a:rPr>
              <a:t> </a:t>
            </a:r>
            <a:endParaRPr lang="es-ES_tradnl" sz="2600" dirty="0"/>
          </a:p>
          <a:p>
            <a:pPr marL="285750" indent="-285750" algn="l">
              <a:buFont typeface="Arial"/>
              <a:buChar char="•"/>
            </a:pPr>
            <a:r>
              <a:rPr lang="es-ES_tradnl" sz="2600" b="1" dirty="0">
                <a:solidFill>
                  <a:srgbClr val="273A7E"/>
                </a:solidFill>
                <a:ea typeface="+mn-lt"/>
                <a:cs typeface="+mn-lt"/>
              </a:rPr>
              <a:t>Faire </a:t>
            </a:r>
            <a:r>
              <a:rPr lang="es-ES_tradnl" sz="2600" b="1" dirty="0" err="1">
                <a:solidFill>
                  <a:srgbClr val="273A7E"/>
                </a:solidFill>
                <a:ea typeface="+mn-lt"/>
                <a:cs typeface="+mn-lt"/>
              </a:rPr>
              <a:t>découvrir</a:t>
            </a:r>
            <a:r>
              <a:rPr lang="es-ES_tradnl" sz="2600" b="1" dirty="0">
                <a:solidFill>
                  <a:srgbClr val="273A7E"/>
                </a:solidFill>
                <a:ea typeface="+mn-lt"/>
                <a:cs typeface="+mn-lt"/>
              </a:rPr>
              <a:t> </a:t>
            </a:r>
            <a:r>
              <a:rPr lang="es-ES_tradnl" sz="2600" b="1" dirty="0" err="1">
                <a:solidFill>
                  <a:srgbClr val="273A7E"/>
                </a:solidFill>
                <a:ea typeface="+mn-lt"/>
                <a:cs typeface="+mn-lt"/>
              </a:rPr>
              <a:t>aux</a:t>
            </a:r>
            <a:r>
              <a:rPr lang="es-ES_tradnl" sz="2600" b="1" dirty="0">
                <a:solidFill>
                  <a:srgbClr val="273A7E"/>
                </a:solidFill>
                <a:ea typeface="+mn-lt"/>
                <a:cs typeface="+mn-lt"/>
              </a:rPr>
              <a:t> </a:t>
            </a:r>
            <a:r>
              <a:rPr lang="es-ES_tradnl" sz="2600" b="1" dirty="0" err="1">
                <a:solidFill>
                  <a:srgbClr val="273A7E"/>
                </a:solidFill>
                <a:ea typeface="+mn-lt"/>
                <a:cs typeface="+mn-lt"/>
              </a:rPr>
              <a:t>enfants</a:t>
            </a:r>
            <a:r>
              <a:rPr lang="es-ES_tradnl" sz="2600" b="1" dirty="0">
                <a:solidFill>
                  <a:srgbClr val="273A7E"/>
                </a:solidFill>
                <a:ea typeface="+mn-lt"/>
                <a:cs typeface="+mn-lt"/>
              </a:rPr>
              <a:t> la </a:t>
            </a:r>
            <a:r>
              <a:rPr lang="es-ES_tradnl" sz="2600" b="1" dirty="0" err="1">
                <a:solidFill>
                  <a:srgbClr val="273A7E"/>
                </a:solidFill>
                <a:ea typeface="+mn-lt"/>
                <a:cs typeface="+mn-lt"/>
              </a:rPr>
              <a:t>joie</a:t>
            </a:r>
            <a:r>
              <a:rPr lang="es-ES_tradnl" sz="2600" b="1" dirty="0">
                <a:solidFill>
                  <a:srgbClr val="273A7E"/>
                </a:solidFill>
                <a:ea typeface="+mn-lt"/>
                <a:cs typeface="+mn-lt"/>
              </a:rPr>
              <a:t> de la </a:t>
            </a:r>
            <a:r>
              <a:rPr lang="es-ES_tradnl" sz="2600" b="1" dirty="0" err="1">
                <a:solidFill>
                  <a:srgbClr val="273A7E"/>
                </a:solidFill>
                <a:ea typeface="+mn-lt"/>
                <a:cs typeface="+mn-lt"/>
              </a:rPr>
              <a:t>mission</a:t>
            </a:r>
            <a:r>
              <a:rPr lang="es-ES_tradnl" sz="2600" dirty="0">
                <a:solidFill>
                  <a:srgbClr val="273A7E"/>
                </a:solidFill>
                <a:ea typeface="+mn-lt"/>
                <a:cs typeface="+mn-lt"/>
              </a:rPr>
              <a:t>  </a:t>
            </a:r>
            <a:endParaRPr lang="es-ES_tradnl" sz="2600" dirty="0"/>
          </a:p>
          <a:p>
            <a:pPr marL="285750" indent="-285750" algn="l">
              <a:buFont typeface="Arial"/>
              <a:buChar char="•"/>
            </a:pPr>
            <a:r>
              <a:rPr lang="es-ES_tradnl" sz="2600" b="1" dirty="0" err="1">
                <a:solidFill>
                  <a:srgbClr val="273A7E"/>
                </a:solidFill>
                <a:ea typeface="+mn-lt"/>
                <a:cs typeface="+mn-lt"/>
              </a:rPr>
              <a:t>Enseigner</a:t>
            </a:r>
            <a:r>
              <a:rPr lang="es-ES_tradnl" sz="2600" dirty="0">
                <a:solidFill>
                  <a:srgbClr val="273A7E"/>
                </a:solidFill>
                <a:ea typeface="+mn-lt"/>
                <a:cs typeface="+mn-lt"/>
              </a:rPr>
              <a:t> </a:t>
            </a:r>
            <a:r>
              <a:rPr lang="es-ES_tradnl" sz="2600" b="1" dirty="0">
                <a:solidFill>
                  <a:srgbClr val="273A7E"/>
                </a:solidFill>
                <a:ea typeface="+mn-lt"/>
                <a:cs typeface="+mn-lt"/>
              </a:rPr>
              <a:t>des </a:t>
            </a:r>
            <a:r>
              <a:rPr lang="es-ES_tradnl" sz="2600" b="1" dirty="0" err="1">
                <a:solidFill>
                  <a:srgbClr val="273A7E"/>
                </a:solidFill>
                <a:ea typeface="+mn-lt"/>
                <a:cs typeface="+mn-lt"/>
              </a:rPr>
              <a:t>stratégies</a:t>
            </a:r>
            <a:r>
              <a:rPr lang="es-ES_tradnl" sz="2600" b="1" dirty="0">
                <a:solidFill>
                  <a:srgbClr val="273A7E"/>
                </a:solidFill>
                <a:ea typeface="+mn-lt"/>
                <a:cs typeface="+mn-lt"/>
              </a:rPr>
              <a:t> </a:t>
            </a:r>
            <a:r>
              <a:rPr lang="es-ES_tradnl" sz="2600" b="1" dirty="0" err="1">
                <a:solidFill>
                  <a:srgbClr val="273A7E"/>
                </a:solidFill>
                <a:ea typeface="+mn-lt"/>
                <a:cs typeface="+mn-lt"/>
              </a:rPr>
              <a:t>aux</a:t>
            </a:r>
            <a:r>
              <a:rPr lang="es-ES_tradnl" sz="2600" b="1" dirty="0">
                <a:solidFill>
                  <a:srgbClr val="273A7E"/>
                </a:solidFill>
                <a:ea typeface="+mn-lt"/>
                <a:cs typeface="+mn-lt"/>
              </a:rPr>
              <a:t> </a:t>
            </a:r>
            <a:r>
              <a:rPr lang="es-ES_tradnl" sz="2600" b="1" dirty="0" err="1">
                <a:solidFill>
                  <a:srgbClr val="273A7E"/>
                </a:solidFill>
                <a:ea typeface="+mn-lt"/>
                <a:cs typeface="+mn-lt"/>
              </a:rPr>
              <a:t>enfants</a:t>
            </a:r>
            <a:r>
              <a:rPr lang="es-ES_tradnl" sz="2600" b="1" dirty="0">
                <a:solidFill>
                  <a:srgbClr val="273A7E"/>
                </a:solidFill>
                <a:ea typeface="+mn-lt"/>
                <a:cs typeface="+mn-lt"/>
              </a:rPr>
              <a:t> - </a:t>
            </a:r>
            <a:r>
              <a:rPr lang="es-ES_tradnl" sz="2600" b="1" dirty="0" err="1">
                <a:solidFill>
                  <a:srgbClr val="273A7E"/>
                </a:solidFill>
                <a:ea typeface="+mn-lt"/>
                <a:cs typeface="+mn-lt"/>
              </a:rPr>
              <a:t>comment</a:t>
            </a:r>
            <a:r>
              <a:rPr lang="es-ES_tradnl" sz="2600" b="1" dirty="0">
                <a:solidFill>
                  <a:srgbClr val="273A7E"/>
                </a:solidFill>
                <a:ea typeface="+mn-lt"/>
                <a:cs typeface="+mn-lt"/>
              </a:rPr>
              <a:t> </a:t>
            </a:r>
            <a:r>
              <a:rPr lang="es-ES_tradnl" sz="2600" b="1" dirty="0" err="1">
                <a:solidFill>
                  <a:srgbClr val="273A7E"/>
                </a:solidFill>
                <a:ea typeface="+mn-lt"/>
                <a:cs typeface="+mn-lt"/>
              </a:rPr>
              <a:t>parler</a:t>
            </a:r>
            <a:r>
              <a:rPr lang="es-ES_tradnl" sz="2600" b="1" dirty="0">
                <a:solidFill>
                  <a:srgbClr val="273A7E"/>
                </a:solidFill>
                <a:ea typeface="+mn-lt"/>
                <a:cs typeface="+mn-lt"/>
              </a:rPr>
              <a:t> de </a:t>
            </a:r>
            <a:r>
              <a:rPr lang="es-ES_tradnl" sz="2600" b="1" dirty="0" err="1">
                <a:solidFill>
                  <a:srgbClr val="273A7E"/>
                </a:solidFill>
                <a:ea typeface="+mn-lt"/>
                <a:cs typeface="+mn-lt"/>
              </a:rPr>
              <a:t>Jésus</a:t>
            </a:r>
            <a:r>
              <a:rPr lang="es-ES_tradnl" sz="2600" dirty="0">
                <a:solidFill>
                  <a:srgbClr val="273A7E"/>
                </a:solidFill>
                <a:ea typeface="+mn-lt"/>
                <a:cs typeface="+mn-lt"/>
              </a:rPr>
              <a:t> </a:t>
            </a:r>
            <a:endParaRPr lang="es-ES_tradnl" sz="2600" dirty="0"/>
          </a:p>
          <a:p>
            <a:pPr marL="285750" indent="-285750" algn="l">
              <a:buFont typeface="Arial"/>
              <a:buChar char="•"/>
            </a:pPr>
            <a:r>
              <a:rPr lang="es-ES_tradnl" sz="2600" b="1" dirty="0" err="1">
                <a:solidFill>
                  <a:srgbClr val="273A7E"/>
                </a:solidFill>
                <a:ea typeface="+mn-lt"/>
                <a:cs typeface="+mn-lt"/>
              </a:rPr>
              <a:t>Créer</a:t>
            </a:r>
            <a:r>
              <a:rPr lang="es-ES_tradnl" sz="2600" b="1" dirty="0">
                <a:solidFill>
                  <a:srgbClr val="273A7E"/>
                </a:solidFill>
                <a:ea typeface="+mn-lt"/>
                <a:cs typeface="+mn-lt"/>
              </a:rPr>
              <a:t> une culture </a:t>
            </a:r>
            <a:r>
              <a:rPr lang="es-ES_tradnl" sz="2600" b="1" dirty="0" err="1">
                <a:solidFill>
                  <a:srgbClr val="273A7E"/>
                </a:solidFill>
                <a:ea typeface="+mn-lt"/>
                <a:cs typeface="+mn-lt"/>
              </a:rPr>
              <a:t>d'Église</a:t>
            </a:r>
            <a:r>
              <a:rPr lang="es-ES_tradnl" sz="2600" dirty="0">
                <a:solidFill>
                  <a:srgbClr val="273A7E"/>
                </a:solidFill>
                <a:ea typeface="+mn-lt"/>
                <a:cs typeface="+mn-lt"/>
              </a:rPr>
              <a:t> </a:t>
            </a:r>
            <a:r>
              <a:rPr lang="es-ES_tradnl" sz="2600" b="1" dirty="0" err="1">
                <a:solidFill>
                  <a:srgbClr val="273A7E"/>
                </a:solidFill>
                <a:ea typeface="+mn-lt"/>
                <a:cs typeface="+mn-lt"/>
              </a:rPr>
              <a:t>intergénérationnelle</a:t>
            </a:r>
            <a:r>
              <a:rPr lang="es-ES_tradnl" sz="2600" b="1" dirty="0">
                <a:solidFill>
                  <a:srgbClr val="273A7E"/>
                </a:solidFill>
                <a:ea typeface="+mn-lt"/>
                <a:cs typeface="+mn-lt"/>
              </a:rPr>
              <a:t> (</a:t>
            </a:r>
            <a:r>
              <a:rPr lang="es-ES_tradnl" sz="2600" b="1" dirty="0" err="1">
                <a:solidFill>
                  <a:srgbClr val="273A7E"/>
                </a:solidFill>
                <a:ea typeface="+mn-lt"/>
                <a:cs typeface="+mn-lt"/>
              </a:rPr>
              <a:t>où</a:t>
            </a:r>
            <a:r>
              <a:rPr lang="es-ES_tradnl" sz="2600" b="1" dirty="0">
                <a:solidFill>
                  <a:srgbClr val="273A7E"/>
                </a:solidFill>
                <a:ea typeface="+mn-lt"/>
                <a:cs typeface="+mn-lt"/>
              </a:rPr>
              <a:t> </a:t>
            </a:r>
            <a:r>
              <a:rPr lang="es-ES_tradnl" sz="2600" b="1" dirty="0" err="1">
                <a:solidFill>
                  <a:srgbClr val="273A7E"/>
                </a:solidFill>
                <a:ea typeface="+mn-lt"/>
                <a:cs typeface="+mn-lt"/>
              </a:rPr>
              <a:t>tous</a:t>
            </a:r>
            <a:r>
              <a:rPr lang="es-ES_tradnl" sz="2600" b="1" dirty="0">
                <a:solidFill>
                  <a:srgbClr val="273A7E"/>
                </a:solidFill>
                <a:ea typeface="+mn-lt"/>
                <a:cs typeface="+mn-lt"/>
              </a:rPr>
              <a:t>  </a:t>
            </a:r>
            <a:r>
              <a:rPr lang="es-ES_tradnl" sz="2600" b="1" dirty="0" err="1">
                <a:solidFill>
                  <a:srgbClr val="273A7E"/>
                </a:solidFill>
                <a:ea typeface="+mn-lt"/>
                <a:cs typeface="+mn-lt"/>
              </a:rPr>
              <a:t>agissent</a:t>
            </a:r>
            <a:r>
              <a:rPr lang="es-ES_tradnl" sz="2600" b="1" dirty="0">
                <a:solidFill>
                  <a:srgbClr val="273A7E"/>
                </a:solidFill>
                <a:ea typeface="+mn-lt"/>
                <a:cs typeface="+mn-lt"/>
              </a:rPr>
              <a:t> ensemble)</a:t>
            </a:r>
            <a:r>
              <a:rPr lang="es-ES_tradnl" sz="2600" dirty="0">
                <a:solidFill>
                  <a:srgbClr val="273A7E"/>
                </a:solidFill>
                <a:ea typeface="+mn-lt"/>
                <a:cs typeface="+mn-lt"/>
              </a:rPr>
              <a:t> </a:t>
            </a:r>
            <a:endParaRPr lang="es-ES_tradnl" sz="2600" dirty="0"/>
          </a:p>
          <a:p>
            <a:pPr marL="285750" indent="-285750" algn="l">
              <a:buFont typeface="Arial"/>
              <a:buChar char="•"/>
            </a:pPr>
            <a:r>
              <a:rPr lang="es-ES_tradnl" sz="2600" b="1" dirty="0" err="1">
                <a:solidFill>
                  <a:srgbClr val="273A7E"/>
                </a:solidFill>
                <a:ea typeface="+mn-lt"/>
                <a:cs typeface="+mn-lt"/>
              </a:rPr>
              <a:t>Créer</a:t>
            </a:r>
            <a:r>
              <a:rPr lang="es-ES_tradnl" sz="2600" b="1" dirty="0">
                <a:solidFill>
                  <a:srgbClr val="273A7E"/>
                </a:solidFill>
                <a:ea typeface="+mn-lt"/>
                <a:cs typeface="+mn-lt"/>
              </a:rPr>
              <a:t> une</a:t>
            </a:r>
            <a:r>
              <a:rPr lang="es-ES_tradnl" sz="2600" dirty="0">
                <a:solidFill>
                  <a:srgbClr val="273A7E"/>
                </a:solidFill>
                <a:ea typeface="+mn-lt"/>
                <a:cs typeface="+mn-lt"/>
              </a:rPr>
              <a:t> </a:t>
            </a:r>
            <a:r>
              <a:rPr lang="es-ES_tradnl" sz="2600" b="1" dirty="0" err="1">
                <a:solidFill>
                  <a:srgbClr val="273A7E"/>
                </a:solidFill>
                <a:ea typeface="+mn-lt"/>
                <a:cs typeface="+mn-lt"/>
              </a:rPr>
              <a:t>génération</a:t>
            </a:r>
            <a:r>
              <a:rPr lang="es-ES_tradnl" sz="2600" dirty="0">
                <a:solidFill>
                  <a:srgbClr val="273A7E"/>
                </a:solidFill>
                <a:ea typeface="+mn-lt"/>
                <a:cs typeface="+mn-lt"/>
              </a:rPr>
              <a:t> </a:t>
            </a:r>
            <a:r>
              <a:rPr lang="es-ES_tradnl" sz="2600" b="1" dirty="0">
                <a:solidFill>
                  <a:srgbClr val="273A7E"/>
                </a:solidFill>
                <a:ea typeface="+mn-lt"/>
                <a:cs typeface="+mn-lt"/>
              </a:rPr>
              <a:t>plus</a:t>
            </a:r>
            <a:r>
              <a:rPr lang="es-ES_tradnl" sz="2600" dirty="0">
                <a:solidFill>
                  <a:srgbClr val="273A7E"/>
                </a:solidFill>
                <a:ea typeface="+mn-lt"/>
                <a:cs typeface="+mn-lt"/>
              </a:rPr>
              <a:t> </a:t>
            </a:r>
            <a:r>
              <a:rPr lang="es-ES_tradnl" sz="2600" b="1" dirty="0" err="1">
                <a:solidFill>
                  <a:srgbClr val="273A7E"/>
                </a:solidFill>
                <a:ea typeface="+mn-lt"/>
                <a:cs typeface="+mn-lt"/>
              </a:rPr>
              <a:t>missionnaire</a:t>
            </a:r>
            <a:r>
              <a:rPr lang="es-ES_tradnl" sz="2600" b="1" dirty="0">
                <a:solidFill>
                  <a:srgbClr val="273A7E"/>
                </a:solidFill>
                <a:ea typeface="+mn-lt"/>
                <a:cs typeface="+mn-lt"/>
              </a:rPr>
              <a:t> et plus </a:t>
            </a:r>
            <a:r>
              <a:rPr lang="es-ES_tradnl" sz="2600" b="1" dirty="0" err="1">
                <a:solidFill>
                  <a:srgbClr val="273A7E"/>
                </a:solidFill>
                <a:ea typeface="+mn-lt"/>
                <a:cs typeface="+mn-lt"/>
              </a:rPr>
              <a:t>fortifiée</a:t>
            </a:r>
            <a:r>
              <a:rPr lang="es-ES_tradnl" sz="2600" b="1" dirty="0">
                <a:solidFill>
                  <a:srgbClr val="273A7E"/>
                </a:solidFill>
                <a:ea typeface="+mn-lt"/>
                <a:cs typeface="+mn-lt"/>
              </a:rPr>
              <a:t> en</a:t>
            </a:r>
            <a:r>
              <a:rPr lang="es-ES_tradnl" sz="2600" dirty="0">
                <a:solidFill>
                  <a:srgbClr val="273A7E"/>
                </a:solidFill>
                <a:ea typeface="+mn-lt"/>
                <a:cs typeface="+mn-lt"/>
              </a:rPr>
              <a:t> </a:t>
            </a:r>
            <a:r>
              <a:rPr lang="es-ES_tradnl" sz="2600" b="1" dirty="0" err="1">
                <a:solidFill>
                  <a:srgbClr val="273A7E"/>
                </a:solidFill>
                <a:ea typeface="+mn-lt"/>
                <a:cs typeface="+mn-lt"/>
              </a:rPr>
              <a:t>Jésus</a:t>
            </a:r>
            <a:r>
              <a:rPr lang="es-ES_tradnl" sz="2600" dirty="0">
                <a:solidFill>
                  <a:srgbClr val="273A7E"/>
                </a:solidFill>
                <a:ea typeface="+mn-lt"/>
                <a:cs typeface="+mn-lt"/>
              </a:rPr>
              <a:t> </a:t>
            </a:r>
            <a:endParaRPr lang="es-ES_tradnl" sz="2600" dirty="0"/>
          </a:p>
        </p:txBody>
      </p:sp>
    </p:spTree>
    <p:extLst>
      <p:ext uri="{BB962C8B-B14F-4D97-AF65-F5344CB8AC3E}">
        <p14:creationId xmlns:p14="http://schemas.microsoft.com/office/powerpoint/2010/main" val="1029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ço Reservado para Conteúdo 2">
            <a:extLst>
              <a:ext uri="{FF2B5EF4-FFF2-40B4-BE49-F238E27FC236}">
                <a16:creationId xmlns:a16="http://schemas.microsoft.com/office/drawing/2014/main" id="{1A50AA5C-05CB-9A4E-81A2-19F1165EB289}"/>
              </a:ext>
            </a:extLst>
          </p:cNvPr>
          <p:cNvSpPr txBox="1">
            <a:spLocks/>
          </p:cNvSpPr>
          <p:nvPr/>
        </p:nvSpPr>
        <p:spPr>
          <a:xfrm>
            <a:off x="3103207" y="1417023"/>
            <a:ext cx="8606193" cy="5068575"/>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sz="2800" dirty="0" err="1">
                <a:solidFill>
                  <a:schemeClr val="bg1"/>
                </a:solidFill>
                <a:ea typeface="+mn-lt"/>
                <a:cs typeface="+mn-lt"/>
              </a:rPr>
              <a:t>L'évangélisation</a:t>
            </a:r>
            <a:r>
              <a:rPr lang="es-ES_tradnl" sz="2800" dirty="0">
                <a:solidFill>
                  <a:schemeClr val="bg1"/>
                </a:solidFill>
                <a:ea typeface="+mn-lt"/>
                <a:cs typeface="+mn-lt"/>
              </a:rPr>
              <a:t> des </a:t>
            </a:r>
            <a:r>
              <a:rPr lang="es-ES_tradnl" sz="2800" dirty="0" err="1">
                <a:solidFill>
                  <a:schemeClr val="bg1"/>
                </a:solidFill>
                <a:ea typeface="+mn-lt"/>
                <a:cs typeface="+mn-lt"/>
              </a:rPr>
              <a:t>enfants</a:t>
            </a:r>
            <a:r>
              <a:rPr lang="es-ES_tradnl" sz="2800" dirty="0">
                <a:solidFill>
                  <a:schemeClr val="bg1"/>
                </a:solidFill>
                <a:ea typeface="+mn-lt"/>
                <a:cs typeface="+mn-lt"/>
              </a:rPr>
              <a:t> </a:t>
            </a:r>
            <a:r>
              <a:rPr lang="es-ES_tradnl" sz="2800" dirty="0" err="1">
                <a:solidFill>
                  <a:schemeClr val="bg1"/>
                </a:solidFill>
                <a:ea typeface="+mn-lt"/>
                <a:cs typeface="+mn-lt"/>
              </a:rPr>
              <a:t>doit</a:t>
            </a:r>
            <a:r>
              <a:rPr lang="es-ES_tradnl" sz="2800" dirty="0">
                <a:solidFill>
                  <a:schemeClr val="bg1"/>
                </a:solidFill>
                <a:ea typeface="+mn-lt"/>
                <a:cs typeface="+mn-lt"/>
              </a:rPr>
              <a:t> </a:t>
            </a:r>
            <a:r>
              <a:rPr lang="es-ES_tradnl" sz="2800" dirty="0" err="1">
                <a:solidFill>
                  <a:schemeClr val="bg1"/>
                </a:solidFill>
                <a:ea typeface="+mn-lt"/>
                <a:cs typeface="+mn-lt"/>
              </a:rPr>
              <a:t>être</a:t>
            </a:r>
            <a:r>
              <a:rPr lang="es-ES_tradnl" sz="2800" dirty="0">
                <a:solidFill>
                  <a:schemeClr val="bg1"/>
                </a:solidFill>
                <a:ea typeface="+mn-lt"/>
                <a:cs typeface="+mn-lt"/>
              </a:rPr>
              <a:t> </a:t>
            </a:r>
            <a:r>
              <a:rPr lang="es-ES_tradnl" sz="2800" dirty="0" err="1">
                <a:solidFill>
                  <a:schemeClr val="bg1"/>
                </a:solidFill>
                <a:ea typeface="+mn-lt"/>
                <a:cs typeface="+mn-lt"/>
              </a:rPr>
              <a:t>considérée</a:t>
            </a:r>
            <a:r>
              <a:rPr lang="es-ES_tradnl" sz="2800" dirty="0">
                <a:solidFill>
                  <a:schemeClr val="bg1"/>
                </a:solidFill>
                <a:ea typeface="+mn-lt"/>
                <a:cs typeface="+mn-lt"/>
              </a:rPr>
              <a:t> </a:t>
            </a:r>
            <a:r>
              <a:rPr lang="es-ES_tradnl" sz="2800" dirty="0" err="1">
                <a:solidFill>
                  <a:schemeClr val="bg1"/>
                </a:solidFill>
                <a:ea typeface="+mn-lt"/>
                <a:cs typeface="+mn-lt"/>
              </a:rPr>
              <a:t>comme</a:t>
            </a:r>
            <a:r>
              <a:rPr lang="es-ES_tradnl" sz="2800" dirty="0">
                <a:solidFill>
                  <a:schemeClr val="bg1"/>
                </a:solidFill>
                <a:ea typeface="+mn-lt"/>
                <a:cs typeface="+mn-lt"/>
              </a:rPr>
              <a:t> UNE GRANDE AVENTURE. </a:t>
            </a:r>
            <a:r>
              <a:rPr lang="es-ES_tradnl" sz="2800" dirty="0" err="1">
                <a:solidFill>
                  <a:schemeClr val="bg1"/>
                </a:solidFill>
                <a:ea typeface="+mn-lt"/>
                <a:cs typeface="+mn-lt"/>
              </a:rPr>
              <a:t>C'est</a:t>
            </a:r>
            <a:r>
              <a:rPr lang="es-ES_tradnl" sz="2800" dirty="0">
                <a:solidFill>
                  <a:schemeClr val="bg1"/>
                </a:solidFill>
                <a:ea typeface="+mn-lt"/>
                <a:cs typeface="+mn-lt"/>
              </a:rPr>
              <a:t> une </a:t>
            </a:r>
            <a:r>
              <a:rPr lang="es-ES_tradnl" sz="2800" dirty="0" err="1">
                <a:solidFill>
                  <a:schemeClr val="bg1"/>
                </a:solidFill>
                <a:ea typeface="+mn-lt"/>
                <a:cs typeface="+mn-lt"/>
              </a:rPr>
              <a:t>joie</a:t>
            </a:r>
            <a:r>
              <a:rPr lang="es-ES_tradnl" sz="2800" dirty="0">
                <a:solidFill>
                  <a:schemeClr val="bg1"/>
                </a:solidFill>
                <a:ea typeface="+mn-lt"/>
                <a:cs typeface="+mn-lt"/>
              </a:rPr>
              <a:t> de servir </a:t>
            </a:r>
            <a:r>
              <a:rPr lang="es-ES_tradnl" sz="2800" dirty="0" err="1">
                <a:solidFill>
                  <a:schemeClr val="bg1"/>
                </a:solidFill>
                <a:ea typeface="+mn-lt"/>
                <a:cs typeface="+mn-lt"/>
              </a:rPr>
              <a:t>Jésus</a:t>
            </a:r>
            <a:r>
              <a:rPr lang="es-ES_tradnl" sz="2800" dirty="0">
                <a:solidFill>
                  <a:schemeClr val="bg1"/>
                </a:solidFill>
                <a:ea typeface="+mn-lt"/>
                <a:cs typeface="+mn-lt"/>
              </a:rPr>
              <a:t> !!! </a:t>
            </a:r>
            <a:r>
              <a:rPr lang="es-ES_tradnl" sz="2800" dirty="0" err="1">
                <a:solidFill>
                  <a:schemeClr val="bg1"/>
                </a:solidFill>
                <a:ea typeface="+mn-lt"/>
                <a:cs typeface="+mn-lt"/>
              </a:rPr>
              <a:t>C'est</a:t>
            </a:r>
            <a:r>
              <a:rPr lang="es-ES_tradnl" sz="2800" dirty="0">
                <a:solidFill>
                  <a:schemeClr val="bg1"/>
                </a:solidFill>
                <a:ea typeface="+mn-lt"/>
                <a:cs typeface="+mn-lt"/>
              </a:rPr>
              <a:t> </a:t>
            </a:r>
            <a:r>
              <a:rPr lang="es-ES_tradnl" sz="2800" dirty="0" err="1">
                <a:solidFill>
                  <a:schemeClr val="bg1"/>
                </a:solidFill>
                <a:ea typeface="+mn-lt"/>
                <a:cs typeface="+mn-lt"/>
              </a:rPr>
              <a:t>comme</a:t>
            </a:r>
            <a:r>
              <a:rPr lang="es-ES_tradnl" sz="2800" dirty="0">
                <a:solidFill>
                  <a:schemeClr val="bg1"/>
                </a:solidFill>
                <a:ea typeface="+mn-lt"/>
                <a:cs typeface="+mn-lt"/>
              </a:rPr>
              <a:t> un </a:t>
            </a:r>
            <a:r>
              <a:rPr lang="es-ES_tradnl" sz="2800" dirty="0" err="1">
                <a:solidFill>
                  <a:schemeClr val="bg1"/>
                </a:solidFill>
                <a:ea typeface="+mn-lt"/>
                <a:cs typeface="+mn-lt"/>
              </a:rPr>
              <a:t>voyage</a:t>
            </a:r>
            <a:r>
              <a:rPr lang="es-ES_tradnl" sz="2800" dirty="0">
                <a:solidFill>
                  <a:schemeClr val="bg1"/>
                </a:solidFill>
                <a:ea typeface="+mn-lt"/>
                <a:cs typeface="+mn-lt"/>
              </a:rPr>
              <a:t> de </a:t>
            </a:r>
            <a:r>
              <a:rPr lang="es-ES_tradnl" sz="2800" dirty="0" err="1">
                <a:solidFill>
                  <a:schemeClr val="bg1"/>
                </a:solidFill>
                <a:ea typeface="+mn-lt"/>
                <a:cs typeface="+mn-lt"/>
              </a:rPr>
              <a:t>vacances</a:t>
            </a:r>
            <a:r>
              <a:rPr lang="es-ES_tradnl" sz="2800" dirty="0">
                <a:solidFill>
                  <a:schemeClr val="bg1"/>
                </a:solidFill>
                <a:ea typeface="+mn-lt"/>
                <a:cs typeface="+mn-lt"/>
              </a:rPr>
              <a:t> </a:t>
            </a:r>
            <a:r>
              <a:rPr lang="es-ES_tradnl" sz="2800" dirty="0" err="1">
                <a:solidFill>
                  <a:schemeClr val="bg1"/>
                </a:solidFill>
                <a:ea typeface="+mn-lt"/>
                <a:cs typeface="+mn-lt"/>
              </a:rPr>
              <a:t>avec</a:t>
            </a:r>
            <a:r>
              <a:rPr lang="es-ES_tradnl" sz="2800" dirty="0">
                <a:solidFill>
                  <a:schemeClr val="bg1"/>
                </a:solidFill>
                <a:ea typeface="+mn-lt"/>
                <a:cs typeface="+mn-lt"/>
              </a:rPr>
              <a:t> </a:t>
            </a:r>
            <a:r>
              <a:rPr lang="es-ES_tradnl" sz="2800" dirty="0" err="1">
                <a:solidFill>
                  <a:schemeClr val="bg1"/>
                </a:solidFill>
                <a:ea typeface="+mn-lt"/>
                <a:cs typeface="+mn-lt"/>
              </a:rPr>
              <a:t>toute</a:t>
            </a:r>
            <a:r>
              <a:rPr lang="es-ES_tradnl" sz="2800" dirty="0">
                <a:solidFill>
                  <a:schemeClr val="bg1"/>
                </a:solidFill>
                <a:ea typeface="+mn-lt"/>
                <a:cs typeface="+mn-lt"/>
              </a:rPr>
              <a:t> la </a:t>
            </a:r>
            <a:r>
              <a:rPr lang="es-ES_tradnl" sz="2800" dirty="0" err="1">
                <a:solidFill>
                  <a:schemeClr val="bg1"/>
                </a:solidFill>
                <a:ea typeface="+mn-lt"/>
                <a:cs typeface="+mn-lt"/>
              </a:rPr>
              <a:t>famille</a:t>
            </a:r>
            <a:r>
              <a:rPr lang="es-ES_tradnl" sz="2800" dirty="0">
                <a:solidFill>
                  <a:schemeClr val="bg1"/>
                </a:solidFill>
                <a:ea typeface="+mn-lt"/>
                <a:cs typeface="+mn-lt"/>
              </a:rPr>
              <a:t> et les </a:t>
            </a:r>
            <a:r>
              <a:rPr lang="es-ES_tradnl" sz="2800" dirty="0" err="1">
                <a:solidFill>
                  <a:schemeClr val="bg1"/>
                </a:solidFill>
                <a:ea typeface="+mn-lt"/>
                <a:cs typeface="+mn-lt"/>
              </a:rPr>
              <a:t>amis</a:t>
            </a:r>
            <a:r>
              <a:rPr lang="es-ES_tradnl" sz="2800" dirty="0">
                <a:solidFill>
                  <a:schemeClr val="bg1"/>
                </a:solidFill>
                <a:ea typeface="+mn-lt"/>
                <a:cs typeface="+mn-lt"/>
              </a:rPr>
              <a:t> </a:t>
            </a:r>
            <a:r>
              <a:rPr lang="es-ES_tradnl" sz="2800" dirty="0" err="1">
                <a:solidFill>
                  <a:schemeClr val="bg1"/>
                </a:solidFill>
                <a:ea typeface="+mn-lt"/>
                <a:cs typeface="+mn-lt"/>
              </a:rPr>
              <a:t>chers</a:t>
            </a:r>
            <a:r>
              <a:rPr lang="es-ES_tradnl" sz="2800" dirty="0">
                <a:solidFill>
                  <a:schemeClr val="bg1"/>
                </a:solidFill>
                <a:ea typeface="+mn-lt"/>
                <a:cs typeface="+mn-lt"/>
              </a:rPr>
              <a:t>.</a:t>
            </a:r>
            <a:endParaRPr lang="fr-FR" dirty="0">
              <a:solidFill>
                <a:schemeClr val="bg1"/>
              </a:solidFill>
            </a:endParaRPr>
          </a:p>
          <a:p>
            <a:pPr algn="l"/>
            <a:r>
              <a:rPr lang="es-ES_tradnl" sz="2800" dirty="0">
                <a:solidFill>
                  <a:schemeClr val="bg1"/>
                </a:solidFill>
                <a:ea typeface="+mn-lt"/>
                <a:cs typeface="+mn-lt"/>
              </a:rPr>
              <a:t>Et </a:t>
            </a:r>
            <a:r>
              <a:rPr lang="es-ES_tradnl" sz="2800" dirty="0" err="1">
                <a:solidFill>
                  <a:schemeClr val="bg1"/>
                </a:solidFill>
                <a:ea typeface="+mn-lt"/>
                <a:cs typeface="+mn-lt"/>
              </a:rPr>
              <a:t>dans</a:t>
            </a:r>
            <a:r>
              <a:rPr lang="es-ES_tradnl" sz="2800" dirty="0">
                <a:solidFill>
                  <a:schemeClr val="bg1"/>
                </a:solidFill>
                <a:ea typeface="+mn-lt"/>
                <a:cs typeface="+mn-lt"/>
              </a:rPr>
              <a:t> ce </a:t>
            </a:r>
            <a:r>
              <a:rPr lang="es-ES_tradnl" sz="2800" dirty="0" err="1">
                <a:solidFill>
                  <a:schemeClr val="bg1"/>
                </a:solidFill>
                <a:ea typeface="+mn-lt"/>
                <a:cs typeface="+mn-lt"/>
              </a:rPr>
              <a:t>voyage</a:t>
            </a:r>
            <a:r>
              <a:rPr lang="es-ES_tradnl" sz="2800" dirty="0">
                <a:solidFill>
                  <a:schemeClr val="bg1"/>
                </a:solidFill>
                <a:ea typeface="+mn-lt"/>
                <a:cs typeface="+mn-lt"/>
              </a:rPr>
              <a:t> </a:t>
            </a:r>
            <a:r>
              <a:rPr lang="es-ES_tradnl" sz="2800" dirty="0" err="1">
                <a:solidFill>
                  <a:schemeClr val="bg1"/>
                </a:solidFill>
                <a:ea typeface="+mn-lt"/>
                <a:cs typeface="+mn-lt"/>
              </a:rPr>
              <a:t>d'aventure</a:t>
            </a:r>
            <a:r>
              <a:rPr lang="es-ES_tradnl" sz="2800" dirty="0">
                <a:solidFill>
                  <a:schemeClr val="bg1"/>
                </a:solidFill>
                <a:ea typeface="+mn-lt"/>
                <a:cs typeface="+mn-lt"/>
              </a:rPr>
              <a:t>, </a:t>
            </a:r>
            <a:r>
              <a:rPr lang="es-ES_tradnl" sz="2800" dirty="0" err="1">
                <a:solidFill>
                  <a:schemeClr val="bg1"/>
                </a:solidFill>
                <a:ea typeface="+mn-lt"/>
                <a:cs typeface="+mn-lt"/>
              </a:rPr>
              <a:t>il</a:t>
            </a:r>
            <a:r>
              <a:rPr lang="es-ES_tradnl" sz="2800" dirty="0">
                <a:solidFill>
                  <a:schemeClr val="bg1"/>
                </a:solidFill>
                <a:ea typeface="+mn-lt"/>
                <a:cs typeface="+mn-lt"/>
              </a:rPr>
              <a:t> y a 4 escales principales :</a:t>
            </a:r>
            <a:endParaRPr lang="es-ES_tradnl" dirty="0">
              <a:solidFill>
                <a:schemeClr val="bg1"/>
              </a:solidFill>
            </a:endParaRPr>
          </a:p>
          <a:p>
            <a:pPr algn="l"/>
            <a:endParaRPr lang="es-ES_tradnl" sz="2800" dirty="0">
              <a:solidFill>
                <a:schemeClr val="bg1"/>
              </a:solidFill>
              <a:ea typeface="Calibri"/>
              <a:cs typeface="Calibri"/>
            </a:endParaRPr>
          </a:p>
          <a:p>
            <a:pPr algn="l"/>
            <a:r>
              <a:rPr lang="es-ES_tradnl" sz="2800" dirty="0">
                <a:solidFill>
                  <a:schemeClr val="bg1"/>
                </a:solidFill>
                <a:ea typeface="+mn-lt"/>
                <a:cs typeface="+mn-lt"/>
              </a:rPr>
              <a:t>           1. PRIÈRE ET ÉTUDE DE LA BIBLE</a:t>
            </a:r>
            <a:endParaRPr lang="es-ES_tradnl" dirty="0">
              <a:solidFill>
                <a:schemeClr val="bg1"/>
              </a:solidFill>
            </a:endParaRPr>
          </a:p>
          <a:p>
            <a:pPr algn="l"/>
            <a:r>
              <a:rPr lang="es-ES_tradnl" sz="2800" dirty="0">
                <a:solidFill>
                  <a:schemeClr val="bg1"/>
                </a:solidFill>
                <a:ea typeface="+mn-lt"/>
                <a:cs typeface="+mn-lt"/>
              </a:rPr>
              <a:t>           2. PETITS GROUPES DE MAISON</a:t>
            </a:r>
            <a:endParaRPr lang="es-ES_tradnl" dirty="0">
              <a:solidFill>
                <a:schemeClr val="bg1"/>
              </a:solidFill>
            </a:endParaRPr>
          </a:p>
          <a:p>
            <a:pPr algn="l"/>
            <a:r>
              <a:rPr lang="es-ES_tradnl" sz="2800" dirty="0">
                <a:solidFill>
                  <a:schemeClr val="bg1"/>
                </a:solidFill>
                <a:ea typeface="+mn-lt"/>
                <a:cs typeface="+mn-lt"/>
              </a:rPr>
              <a:t>           3. BINOMES MISSIONNAIRES</a:t>
            </a:r>
            <a:endParaRPr lang="es-ES_tradnl" dirty="0">
              <a:solidFill>
                <a:schemeClr val="bg1"/>
              </a:solidFill>
            </a:endParaRPr>
          </a:p>
          <a:p>
            <a:pPr algn="l"/>
            <a:r>
              <a:rPr lang="es-ES_tradnl" sz="2800" dirty="0">
                <a:solidFill>
                  <a:schemeClr val="bg1"/>
                </a:solidFill>
                <a:ea typeface="+mn-lt"/>
                <a:cs typeface="+mn-lt"/>
              </a:rPr>
              <a:t>           4. JEUNES PRÉDICATEURS</a:t>
            </a:r>
            <a:endParaRPr lang="es-ES_tradnl" dirty="0">
              <a:solidFill>
                <a:schemeClr val="bg1"/>
              </a:solidFill>
            </a:endParaRPr>
          </a:p>
          <a:p>
            <a:pPr algn="l"/>
            <a:endParaRPr lang="es-ES_tradnl" sz="2800" dirty="0">
              <a:solidFill>
                <a:schemeClr val="bg1"/>
              </a:solidFill>
              <a:ea typeface="Calibri" panose="020F0502020204030204"/>
              <a:cs typeface="Calibri" panose="020F0502020204030204"/>
            </a:endParaRPr>
          </a:p>
          <a:p>
            <a:pPr algn="l"/>
            <a:endParaRPr lang="es-ES_tradnl" sz="2800" dirty="0">
              <a:solidFill>
                <a:schemeClr val="bg1"/>
              </a:solidFill>
              <a:ea typeface="Calibri" panose="020F0502020204030204"/>
              <a:cs typeface="Calibri" panose="020F0502020204030204"/>
            </a:endParaRPr>
          </a:p>
        </p:txBody>
      </p:sp>
      <p:sp>
        <p:nvSpPr>
          <p:cNvPr id="7" name="Título 1">
            <a:extLst>
              <a:ext uri="{FF2B5EF4-FFF2-40B4-BE49-F238E27FC236}">
                <a16:creationId xmlns:a16="http://schemas.microsoft.com/office/drawing/2014/main" id="{8829E43B-24A9-8749-9939-EC4E7F5797E4}"/>
              </a:ext>
            </a:extLst>
          </p:cNvPr>
          <p:cNvSpPr txBox="1">
            <a:spLocks/>
          </p:cNvSpPr>
          <p:nvPr/>
        </p:nvSpPr>
        <p:spPr>
          <a:xfrm>
            <a:off x="3103207" y="372402"/>
            <a:ext cx="7354078" cy="86651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_tradnl" sz="4100" b="1" dirty="0">
                <a:solidFill>
                  <a:srgbClr val="FCC454"/>
                </a:solidFill>
                <a:effectLst>
                  <a:outerShdw blurRad="38100" dist="38100" dir="2700000" algn="tl">
                    <a:srgbClr val="000000">
                      <a:alpha val="43137"/>
                    </a:srgbClr>
                  </a:outerShdw>
                </a:effectLst>
                <a:latin typeface="+mn-lt"/>
              </a:rPr>
              <a:t>COMMENT EST-IL STRUCTURÉ ?</a:t>
            </a:r>
          </a:p>
        </p:txBody>
      </p:sp>
    </p:spTree>
    <p:extLst>
      <p:ext uri="{BB962C8B-B14F-4D97-AF65-F5344CB8AC3E}">
        <p14:creationId xmlns:p14="http://schemas.microsoft.com/office/powerpoint/2010/main" val="1399598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7036" y="3670063"/>
            <a:ext cx="4530337" cy="2534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Image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913" y="803853"/>
            <a:ext cx="4530337" cy="2534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m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036" y="803854"/>
            <a:ext cx="4530337" cy="2534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m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8913" y="3670064"/>
            <a:ext cx="4530337" cy="2534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a:extLst>
              <a:ext uri="{FF2B5EF4-FFF2-40B4-BE49-F238E27FC236}">
                <a16:creationId xmlns:a16="http://schemas.microsoft.com/office/drawing/2014/main" id="{D263E9FB-E373-78A2-80D6-3DE7EAF553F7}"/>
              </a:ext>
            </a:extLst>
          </p:cNvPr>
          <p:cNvSpPr/>
          <p:nvPr/>
        </p:nvSpPr>
        <p:spPr>
          <a:xfrm>
            <a:off x="3492500" y="1524000"/>
            <a:ext cx="2197100" cy="965200"/>
          </a:xfrm>
          <a:prstGeom prst="rect">
            <a:avLst/>
          </a:prstGeom>
          <a:solidFill>
            <a:srgbClr val="FFC5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CC1B1B0-D7AB-A3C5-EC0A-1B856E5801A8}"/>
              </a:ext>
            </a:extLst>
          </p:cNvPr>
          <p:cNvSpPr txBox="1"/>
          <p:nvPr/>
        </p:nvSpPr>
        <p:spPr>
          <a:xfrm>
            <a:off x="3426313" y="1594195"/>
            <a:ext cx="2329473" cy="954107"/>
          </a:xfrm>
          <a:prstGeom prst="rect">
            <a:avLst/>
          </a:prstGeom>
          <a:noFill/>
        </p:spPr>
        <p:txBody>
          <a:bodyPr wrap="square" rtlCol="0">
            <a:spAutoFit/>
          </a:bodyPr>
          <a:lstStyle/>
          <a:p>
            <a:pPr algn="ctr"/>
            <a:r>
              <a:rPr lang="fr-FR" sz="2000" b="1" dirty="0">
                <a:solidFill>
                  <a:srgbClr val="273A7E"/>
                </a:solidFill>
                <a:latin typeface="ADLaM Display" panose="02010000000000000000" pitchFamily="2" charset="0"/>
                <a:ea typeface="ADLaM Display" panose="02010000000000000000" pitchFamily="2" charset="0"/>
                <a:cs typeface="ADLaM Display" panose="02010000000000000000" pitchFamily="2" charset="0"/>
              </a:rPr>
              <a:t>PRIERE D’INTERCESSION </a:t>
            </a:r>
            <a:r>
              <a:rPr lang="fr-FR" sz="1600" b="1" dirty="0">
                <a:solidFill>
                  <a:srgbClr val="273A7E"/>
                </a:solidFill>
                <a:latin typeface="ADLaM Display" panose="02010000000000000000" pitchFamily="2" charset="0"/>
                <a:ea typeface="ADLaM Display" panose="02010000000000000000" pitchFamily="2" charset="0"/>
                <a:cs typeface="ADLaM Display" panose="02010000000000000000" pitchFamily="2" charset="0"/>
              </a:rPr>
              <a:t>ET ETUDE DE LA BIBLE</a:t>
            </a:r>
            <a:endParaRPr lang="fr-FR" b="1" dirty="0">
              <a:solidFill>
                <a:srgbClr val="273A7E"/>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8" name="Rectangle 7">
            <a:extLst>
              <a:ext uri="{FF2B5EF4-FFF2-40B4-BE49-F238E27FC236}">
                <a16:creationId xmlns:a16="http://schemas.microsoft.com/office/drawing/2014/main" id="{1A139E2D-DAF4-D9F2-A0C0-546C5960449F}"/>
              </a:ext>
            </a:extLst>
          </p:cNvPr>
          <p:cNvSpPr/>
          <p:nvPr/>
        </p:nvSpPr>
        <p:spPr>
          <a:xfrm>
            <a:off x="8831936" y="1629877"/>
            <a:ext cx="1756581" cy="965200"/>
          </a:xfrm>
          <a:prstGeom prst="rect">
            <a:avLst/>
          </a:prstGeom>
          <a:solidFill>
            <a:srgbClr val="1A5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C55674C0-A86E-C688-4C8A-AD2D021B4EB4}"/>
              </a:ext>
            </a:extLst>
          </p:cNvPr>
          <p:cNvSpPr txBox="1"/>
          <p:nvPr/>
        </p:nvSpPr>
        <p:spPr>
          <a:xfrm>
            <a:off x="8654734" y="1668702"/>
            <a:ext cx="2110983" cy="892552"/>
          </a:xfrm>
          <a:prstGeom prst="rect">
            <a:avLst/>
          </a:prstGeom>
          <a:noFill/>
        </p:spPr>
        <p:txBody>
          <a:bodyPr wrap="square" rtlCol="0">
            <a:spAutoFit/>
          </a:bodyPr>
          <a:lstStyle/>
          <a:p>
            <a:pPr algn="ctr"/>
            <a:r>
              <a:rPr lang="fr-FR" sz="2000" b="1" dirty="0">
                <a:solidFill>
                  <a:srgbClr val="FFC506"/>
                </a:solidFill>
                <a:latin typeface="ADLaM Display" panose="02010000000000000000" pitchFamily="2" charset="0"/>
                <a:ea typeface="ADLaM Display" panose="02010000000000000000" pitchFamily="2" charset="0"/>
                <a:cs typeface="ADLaM Display" panose="02010000000000000000" pitchFamily="2" charset="0"/>
              </a:rPr>
              <a:t>PETITS</a:t>
            </a:r>
          </a:p>
          <a:p>
            <a:pPr algn="ctr"/>
            <a:r>
              <a:rPr lang="fr-FR" sz="1600" b="1" dirty="0">
                <a:solidFill>
                  <a:srgbClr val="FFC506"/>
                </a:solidFill>
                <a:latin typeface="ADLaM Display" panose="02010000000000000000" pitchFamily="2" charset="0"/>
                <a:ea typeface="ADLaM Display" panose="02010000000000000000" pitchFamily="2" charset="0"/>
                <a:cs typeface="ADLaM Display" panose="02010000000000000000" pitchFamily="2" charset="0"/>
              </a:rPr>
              <a:t>GROUPES DE MAISON</a:t>
            </a:r>
            <a:endParaRPr lang="fr-FR" b="1" dirty="0">
              <a:solidFill>
                <a:srgbClr val="FFC506"/>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11" name="Rectangle 10">
            <a:extLst>
              <a:ext uri="{FF2B5EF4-FFF2-40B4-BE49-F238E27FC236}">
                <a16:creationId xmlns:a16="http://schemas.microsoft.com/office/drawing/2014/main" id="{A9A9998F-2847-044E-C010-255630D96716}"/>
              </a:ext>
            </a:extLst>
          </p:cNvPr>
          <p:cNvSpPr/>
          <p:nvPr/>
        </p:nvSpPr>
        <p:spPr>
          <a:xfrm>
            <a:off x="3911600" y="4610100"/>
            <a:ext cx="1663700" cy="317500"/>
          </a:xfrm>
          <a:prstGeom prst="rect">
            <a:avLst/>
          </a:prstGeom>
          <a:solidFill>
            <a:srgbClr val="E432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575C7B2-B070-E338-E6EA-928DABA290BA}"/>
              </a:ext>
            </a:extLst>
          </p:cNvPr>
          <p:cNvSpPr/>
          <p:nvPr/>
        </p:nvSpPr>
        <p:spPr>
          <a:xfrm>
            <a:off x="4123837" y="4940300"/>
            <a:ext cx="1663700" cy="317500"/>
          </a:xfrm>
          <a:prstGeom prst="rect">
            <a:avLst/>
          </a:prstGeom>
          <a:solidFill>
            <a:srgbClr val="E432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2AC746FE-A162-778B-49ED-B8611F330F60}"/>
              </a:ext>
            </a:extLst>
          </p:cNvPr>
          <p:cNvSpPr txBox="1"/>
          <p:nvPr/>
        </p:nvSpPr>
        <p:spPr>
          <a:xfrm>
            <a:off x="3841360" y="4583516"/>
            <a:ext cx="2110983" cy="646331"/>
          </a:xfrm>
          <a:prstGeom prst="rect">
            <a:avLst/>
          </a:prstGeom>
          <a:noFill/>
        </p:spPr>
        <p:txBody>
          <a:bodyPr wrap="square" rtlCol="0">
            <a:spAutoFit/>
          </a:bodyPr>
          <a:lstStyle/>
          <a:p>
            <a:pPr algn="ctr"/>
            <a:r>
              <a:rPr lang="fr-FR" sz="2000" b="1"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JEUNE </a:t>
            </a:r>
            <a:r>
              <a:rPr lang="fr-FR" sz="1600" b="1"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PREDICATEUR</a:t>
            </a:r>
            <a:endParaRPr lang="fr-FR" b="1"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14" name="Rectangle 13">
            <a:extLst>
              <a:ext uri="{FF2B5EF4-FFF2-40B4-BE49-F238E27FC236}">
                <a16:creationId xmlns:a16="http://schemas.microsoft.com/office/drawing/2014/main" id="{6D95A7DC-347F-DFDB-DC87-C024FFC9A1D7}"/>
              </a:ext>
            </a:extLst>
          </p:cNvPr>
          <p:cNvSpPr/>
          <p:nvPr/>
        </p:nvSpPr>
        <p:spPr>
          <a:xfrm>
            <a:off x="6365684" y="4610100"/>
            <a:ext cx="2110983" cy="646331"/>
          </a:xfrm>
          <a:prstGeom prst="rect">
            <a:avLst/>
          </a:prstGeom>
          <a:solidFill>
            <a:srgbClr val="459D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3A7DFE32-61E1-AEAB-1E56-92DB4381BE0F}"/>
              </a:ext>
            </a:extLst>
          </p:cNvPr>
          <p:cNvSpPr txBox="1"/>
          <p:nvPr/>
        </p:nvSpPr>
        <p:spPr>
          <a:xfrm>
            <a:off x="6313098" y="4583516"/>
            <a:ext cx="2110983" cy="646331"/>
          </a:xfrm>
          <a:prstGeom prst="rect">
            <a:avLst/>
          </a:prstGeom>
          <a:noFill/>
        </p:spPr>
        <p:txBody>
          <a:bodyPr wrap="square" rtlCol="0">
            <a:spAutoFit/>
          </a:bodyPr>
          <a:lstStyle/>
          <a:p>
            <a:pPr algn="ctr"/>
            <a:r>
              <a:rPr lang="fr-FR" sz="2000" b="1"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BINOMES </a:t>
            </a:r>
            <a:r>
              <a:rPr lang="fr-FR" sz="1600" b="1"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MISSIONAIRES</a:t>
            </a:r>
            <a:endParaRPr lang="fr-FR" b="1" dirty="0">
              <a:solidFill>
                <a:schemeClr val="bg1"/>
              </a:solidFill>
              <a:latin typeface="ADLaM Display" panose="02010000000000000000" pitchFamily="2" charset="0"/>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3627862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8829E43B-24A9-8749-9939-EC4E7F5797E4}"/>
              </a:ext>
            </a:extLst>
          </p:cNvPr>
          <p:cNvSpPr txBox="1">
            <a:spLocks/>
          </p:cNvSpPr>
          <p:nvPr/>
        </p:nvSpPr>
        <p:spPr>
          <a:xfrm>
            <a:off x="939023" y="2145629"/>
            <a:ext cx="3071326" cy="2566741"/>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_tradnl" sz="3600" b="1" dirty="0">
                <a:effectLst>
                  <a:outerShdw blurRad="38100" dist="38100" dir="2700000" algn="tl">
                    <a:srgbClr val="000000">
                      <a:alpha val="43137"/>
                    </a:srgbClr>
                  </a:outerShdw>
                </a:effectLst>
                <a:ea typeface="+mj-lt"/>
                <a:cs typeface="+mj-lt"/>
              </a:rPr>
              <a:t>COMMENT LE RÉALISER?</a:t>
            </a:r>
            <a:endParaRPr lang="es-ES_tradnl" dirty="0">
              <a:ea typeface="+mj-lt"/>
              <a:cs typeface="+mj-lt"/>
            </a:endParaRPr>
          </a:p>
          <a:p>
            <a:endParaRPr lang="es-ES_tradnl" sz="3600" b="1" dirty="0">
              <a:effectLst>
                <a:outerShdw blurRad="38100" dist="38100" dir="2700000" algn="tl">
                  <a:srgbClr val="000000">
                    <a:alpha val="43137"/>
                  </a:srgbClr>
                </a:outerShdw>
              </a:effectLst>
              <a:ea typeface="+mj-lt"/>
              <a:cs typeface="+mj-lt"/>
            </a:endParaRPr>
          </a:p>
          <a:p>
            <a:r>
              <a:rPr lang="es-ES_tradnl" sz="3600" b="1" dirty="0">
                <a:effectLst>
                  <a:outerShdw blurRad="38100" dist="38100" dir="2700000" algn="tl">
                    <a:srgbClr val="000000">
                      <a:alpha val="43137"/>
                    </a:srgbClr>
                  </a:outerShdw>
                </a:effectLst>
                <a:ea typeface="+mj-lt"/>
                <a:cs typeface="+mj-lt"/>
              </a:rPr>
              <a:t> SUGGESTIONS</a:t>
            </a:r>
            <a:endParaRPr lang="es-ES_tradnl" dirty="0">
              <a:ea typeface="Calibri Light"/>
              <a:cs typeface="Calibri Light"/>
            </a:endParaRPr>
          </a:p>
          <a:p>
            <a:endParaRPr lang="es-ES_tradnl" dirty="0"/>
          </a:p>
          <a:p>
            <a:endParaRPr lang="es-ES_tradnl" sz="3600" b="1" dirty="0">
              <a:solidFill>
                <a:srgbClr val="000000"/>
              </a:solidFill>
              <a:effectLst>
                <a:outerShdw blurRad="38100" dist="38100" dir="2700000" algn="tl">
                  <a:srgbClr val="000000">
                    <a:alpha val="43137"/>
                  </a:srgbClr>
                </a:outerShdw>
              </a:effectLst>
              <a:latin typeface="+mn-lt"/>
              <a:ea typeface="Calibri"/>
              <a:cs typeface="Calibri"/>
            </a:endParaRPr>
          </a:p>
        </p:txBody>
      </p:sp>
      <p:sp>
        <p:nvSpPr>
          <p:cNvPr id="5" name="Espaço Reservado para Conteúdo 2">
            <a:extLst>
              <a:ext uri="{FF2B5EF4-FFF2-40B4-BE49-F238E27FC236}">
                <a16:creationId xmlns:a16="http://schemas.microsoft.com/office/drawing/2014/main" id="{1A50AA5C-05CB-9A4E-81A2-19F1165EB289}"/>
              </a:ext>
            </a:extLst>
          </p:cNvPr>
          <p:cNvSpPr txBox="1">
            <a:spLocks/>
          </p:cNvSpPr>
          <p:nvPr/>
        </p:nvSpPr>
        <p:spPr>
          <a:xfrm>
            <a:off x="4833258" y="698663"/>
            <a:ext cx="6727372" cy="5702444"/>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s-ES_tradnl" sz="3000" dirty="0" err="1">
                <a:solidFill>
                  <a:schemeClr val="bg1"/>
                </a:solidFill>
                <a:ea typeface="+mn-lt"/>
                <a:cs typeface="+mn-lt"/>
              </a:rPr>
              <a:t>Première</a:t>
            </a:r>
            <a:r>
              <a:rPr lang="es-ES_tradnl" sz="3000" dirty="0">
                <a:solidFill>
                  <a:schemeClr val="bg1"/>
                </a:solidFill>
                <a:ea typeface="+mn-lt"/>
                <a:cs typeface="+mn-lt"/>
              </a:rPr>
              <a:t> </a:t>
            </a:r>
            <a:r>
              <a:rPr lang="es-ES_tradnl" sz="3000" dirty="0" err="1">
                <a:solidFill>
                  <a:schemeClr val="bg1"/>
                </a:solidFill>
                <a:ea typeface="+mn-lt"/>
                <a:cs typeface="+mn-lt"/>
              </a:rPr>
              <a:t>étape</a:t>
            </a:r>
            <a:r>
              <a:rPr lang="es-ES_tradnl" sz="3000" dirty="0">
                <a:solidFill>
                  <a:schemeClr val="bg1"/>
                </a:solidFill>
                <a:ea typeface="+mn-lt"/>
                <a:cs typeface="+mn-lt"/>
              </a:rPr>
              <a:t> – </a:t>
            </a:r>
            <a:r>
              <a:rPr lang="es-ES_tradnl" sz="3000" dirty="0" err="1">
                <a:solidFill>
                  <a:schemeClr val="bg1"/>
                </a:solidFill>
                <a:ea typeface="+mn-lt"/>
                <a:cs typeface="+mn-lt"/>
              </a:rPr>
              <a:t>Fixez</a:t>
            </a:r>
            <a:r>
              <a:rPr lang="es-ES_tradnl" sz="3000" dirty="0">
                <a:solidFill>
                  <a:schemeClr val="bg1"/>
                </a:solidFill>
                <a:ea typeface="+mn-lt"/>
                <a:cs typeface="+mn-lt"/>
              </a:rPr>
              <a:t> la date et </a:t>
            </a:r>
            <a:r>
              <a:rPr lang="es-ES_tradnl" sz="3000" dirty="0" err="1">
                <a:solidFill>
                  <a:schemeClr val="bg1"/>
                </a:solidFill>
                <a:ea typeface="+mn-lt"/>
                <a:cs typeface="+mn-lt"/>
              </a:rPr>
              <a:t>imprimez</a:t>
            </a:r>
            <a:r>
              <a:rPr lang="es-ES_tradnl" sz="3000" dirty="0">
                <a:solidFill>
                  <a:schemeClr val="bg1"/>
                </a:solidFill>
                <a:ea typeface="+mn-lt"/>
                <a:cs typeface="+mn-lt"/>
              </a:rPr>
              <a:t> les </a:t>
            </a:r>
            <a:r>
              <a:rPr lang="es-ES_tradnl" sz="3000" dirty="0" err="1">
                <a:solidFill>
                  <a:schemeClr val="bg1"/>
                </a:solidFill>
                <a:ea typeface="+mn-lt"/>
                <a:cs typeface="+mn-lt"/>
              </a:rPr>
              <a:t>documents</a:t>
            </a:r>
            <a:r>
              <a:rPr lang="es-ES_tradnl" sz="3000" dirty="0">
                <a:solidFill>
                  <a:schemeClr val="bg1"/>
                </a:solidFill>
                <a:ea typeface="+mn-lt"/>
                <a:cs typeface="+mn-lt"/>
              </a:rPr>
              <a:t> disponibles </a:t>
            </a:r>
            <a:r>
              <a:rPr lang="es-ES_tradnl" sz="3000" dirty="0" err="1">
                <a:solidFill>
                  <a:schemeClr val="bg1"/>
                </a:solidFill>
                <a:ea typeface="+mn-lt"/>
                <a:cs typeface="+mn-lt"/>
              </a:rPr>
              <a:t>pour</a:t>
            </a:r>
            <a:r>
              <a:rPr lang="es-ES_tradnl" sz="3000" dirty="0">
                <a:solidFill>
                  <a:schemeClr val="bg1"/>
                </a:solidFill>
                <a:ea typeface="+mn-lt"/>
                <a:cs typeface="+mn-lt"/>
              </a:rPr>
              <a:t> </a:t>
            </a:r>
            <a:r>
              <a:rPr lang="es-ES_tradnl" sz="3000" dirty="0" err="1">
                <a:solidFill>
                  <a:schemeClr val="bg1"/>
                </a:solidFill>
                <a:ea typeface="+mn-lt"/>
                <a:cs typeface="+mn-lt"/>
              </a:rPr>
              <a:t>l’Evangélisation</a:t>
            </a:r>
            <a:r>
              <a:rPr lang="es-ES_tradnl" sz="3000" dirty="0">
                <a:solidFill>
                  <a:schemeClr val="bg1"/>
                </a:solidFill>
                <a:ea typeface="+mn-lt"/>
                <a:cs typeface="+mn-lt"/>
              </a:rPr>
              <a:t> </a:t>
            </a:r>
            <a:r>
              <a:rPr lang="es-ES_tradnl" sz="3000" dirty="0" err="1">
                <a:solidFill>
                  <a:schemeClr val="bg1"/>
                </a:solidFill>
                <a:ea typeface="+mn-lt"/>
                <a:cs typeface="+mn-lt"/>
              </a:rPr>
              <a:t>Kids</a:t>
            </a:r>
            <a:r>
              <a:rPr lang="es-ES_tradnl" sz="3000" dirty="0">
                <a:solidFill>
                  <a:schemeClr val="bg1"/>
                </a:solidFill>
                <a:ea typeface="+mn-lt"/>
                <a:cs typeface="+mn-lt"/>
              </a:rPr>
              <a:t> ;</a:t>
            </a:r>
            <a:endParaRPr lang="es-ES_tradnl" dirty="0">
              <a:solidFill>
                <a:schemeClr val="bg1"/>
              </a:solidFill>
              <a:ea typeface="Calibri" panose="020F0502020204030204"/>
              <a:cs typeface="Calibri" panose="020F0502020204030204"/>
            </a:endParaRPr>
          </a:p>
          <a:p>
            <a:pPr marL="514350" indent="-514350" algn="l">
              <a:buAutoNum type="arabicPeriod"/>
            </a:pPr>
            <a:r>
              <a:rPr lang="es-ES_tradnl" sz="3000" dirty="0" err="1">
                <a:solidFill>
                  <a:schemeClr val="bg1"/>
                </a:solidFill>
                <a:ea typeface="+mn-lt"/>
                <a:cs typeface="+mn-lt"/>
              </a:rPr>
              <a:t>Inscrivez</a:t>
            </a:r>
            <a:r>
              <a:rPr lang="es-ES_tradnl" sz="3000" dirty="0">
                <a:solidFill>
                  <a:schemeClr val="bg1"/>
                </a:solidFill>
                <a:ea typeface="+mn-lt"/>
                <a:cs typeface="+mn-lt"/>
              </a:rPr>
              <a:t> </a:t>
            </a:r>
            <a:r>
              <a:rPr lang="es-ES_tradnl" sz="3000" dirty="0" err="1">
                <a:solidFill>
                  <a:schemeClr val="bg1"/>
                </a:solidFill>
                <a:ea typeface="+mn-lt"/>
                <a:cs typeface="+mn-lt"/>
              </a:rPr>
              <a:t>l'enfant</a:t>
            </a:r>
            <a:r>
              <a:rPr lang="es-ES_tradnl" sz="3000" dirty="0">
                <a:solidFill>
                  <a:schemeClr val="bg1"/>
                </a:solidFill>
                <a:ea typeface="+mn-lt"/>
                <a:cs typeface="+mn-lt"/>
              </a:rPr>
              <a:t> et un adulte responsable (</a:t>
            </a:r>
            <a:r>
              <a:rPr lang="es-ES_tradnl" sz="3000" dirty="0" err="1">
                <a:solidFill>
                  <a:schemeClr val="bg1"/>
                </a:solidFill>
                <a:ea typeface="+mn-lt"/>
                <a:cs typeface="+mn-lt"/>
              </a:rPr>
              <a:t>parents</a:t>
            </a:r>
            <a:r>
              <a:rPr lang="es-ES_tradnl" sz="3000" dirty="0">
                <a:solidFill>
                  <a:schemeClr val="bg1"/>
                </a:solidFill>
                <a:ea typeface="+mn-lt"/>
                <a:cs typeface="+mn-lt"/>
              </a:rPr>
              <a:t> / </a:t>
            </a:r>
            <a:r>
              <a:rPr lang="es-ES_tradnl" sz="3000" dirty="0" err="1">
                <a:solidFill>
                  <a:schemeClr val="bg1"/>
                </a:solidFill>
                <a:ea typeface="+mn-lt"/>
                <a:cs typeface="+mn-lt"/>
              </a:rPr>
              <a:t>grands-parents</a:t>
            </a:r>
            <a:r>
              <a:rPr lang="es-ES_tradnl" sz="3000" dirty="0">
                <a:solidFill>
                  <a:schemeClr val="bg1"/>
                </a:solidFill>
                <a:ea typeface="+mn-lt"/>
                <a:cs typeface="+mn-lt"/>
              </a:rPr>
              <a:t> / </a:t>
            </a:r>
            <a:r>
              <a:rPr lang="es-ES_tradnl" sz="3000" dirty="0" err="1">
                <a:solidFill>
                  <a:schemeClr val="bg1"/>
                </a:solidFill>
                <a:ea typeface="+mn-lt"/>
                <a:cs typeface="+mn-lt"/>
              </a:rPr>
              <a:t>oncles</a:t>
            </a:r>
            <a:r>
              <a:rPr lang="es-ES_tradnl" sz="3000" dirty="0">
                <a:solidFill>
                  <a:schemeClr val="bg1"/>
                </a:solidFill>
                <a:ea typeface="+mn-lt"/>
                <a:cs typeface="+mn-lt"/>
              </a:rPr>
              <a:t> </a:t>
            </a:r>
            <a:r>
              <a:rPr lang="es-ES_tradnl" sz="3000" dirty="0" err="1">
                <a:solidFill>
                  <a:schemeClr val="bg1"/>
                </a:solidFill>
                <a:ea typeface="+mn-lt"/>
                <a:cs typeface="+mn-lt"/>
              </a:rPr>
              <a:t>ou</a:t>
            </a:r>
            <a:r>
              <a:rPr lang="es-ES_tradnl" sz="3000" dirty="0">
                <a:solidFill>
                  <a:schemeClr val="bg1"/>
                </a:solidFill>
                <a:ea typeface="+mn-lt"/>
                <a:cs typeface="+mn-lt"/>
              </a:rPr>
              <a:t> tantes </a:t>
            </a:r>
            <a:r>
              <a:rPr lang="es-ES_tradnl" sz="3000" dirty="0" err="1">
                <a:solidFill>
                  <a:schemeClr val="bg1"/>
                </a:solidFill>
                <a:ea typeface="+mn-lt"/>
                <a:cs typeface="+mn-lt"/>
              </a:rPr>
              <a:t>ou</a:t>
            </a:r>
            <a:r>
              <a:rPr lang="es-ES_tradnl" sz="3000" dirty="0">
                <a:solidFill>
                  <a:schemeClr val="bg1"/>
                </a:solidFill>
                <a:ea typeface="+mn-lt"/>
                <a:cs typeface="+mn-lt"/>
              </a:rPr>
              <a:t> </a:t>
            </a:r>
            <a:r>
              <a:rPr lang="es-ES_tradnl" sz="3000" dirty="0" err="1">
                <a:solidFill>
                  <a:schemeClr val="bg1"/>
                </a:solidFill>
                <a:ea typeface="+mn-lt"/>
                <a:cs typeface="+mn-lt"/>
              </a:rPr>
              <a:t>professeur</a:t>
            </a:r>
            <a:r>
              <a:rPr lang="es-ES_tradnl" sz="3000" dirty="0">
                <a:solidFill>
                  <a:schemeClr val="bg1"/>
                </a:solidFill>
                <a:ea typeface="+mn-lt"/>
                <a:cs typeface="+mn-lt"/>
              </a:rPr>
              <a:t>) qui </a:t>
            </a:r>
            <a:r>
              <a:rPr lang="es-ES_tradnl" sz="3000" dirty="0" err="1">
                <a:solidFill>
                  <a:schemeClr val="bg1"/>
                </a:solidFill>
                <a:ea typeface="+mn-lt"/>
                <a:cs typeface="+mn-lt"/>
              </a:rPr>
              <a:t>participera</a:t>
            </a:r>
            <a:r>
              <a:rPr lang="es-ES_tradnl" sz="3000" dirty="0">
                <a:solidFill>
                  <a:schemeClr val="bg1"/>
                </a:solidFill>
                <a:ea typeface="+mn-lt"/>
                <a:cs typeface="+mn-lt"/>
              </a:rPr>
              <a:t> </a:t>
            </a:r>
            <a:r>
              <a:rPr lang="es-ES_tradnl" sz="3000" dirty="0" err="1">
                <a:solidFill>
                  <a:schemeClr val="bg1"/>
                </a:solidFill>
                <a:ea typeface="+mn-lt"/>
                <a:cs typeface="+mn-lt"/>
              </a:rPr>
              <a:t>au</a:t>
            </a:r>
            <a:r>
              <a:rPr lang="es-ES_tradnl" sz="3000" dirty="0">
                <a:solidFill>
                  <a:schemeClr val="bg1"/>
                </a:solidFill>
                <a:ea typeface="+mn-lt"/>
                <a:cs typeface="+mn-lt"/>
              </a:rPr>
              <a:t> </a:t>
            </a:r>
            <a:r>
              <a:rPr lang="es-ES_tradnl" sz="3000" dirty="0" err="1">
                <a:solidFill>
                  <a:schemeClr val="bg1"/>
                </a:solidFill>
                <a:ea typeface="+mn-lt"/>
                <a:cs typeface="+mn-lt"/>
              </a:rPr>
              <a:t>programme</a:t>
            </a:r>
            <a:r>
              <a:rPr lang="es-ES_tradnl" sz="3000" dirty="0">
                <a:solidFill>
                  <a:schemeClr val="bg1"/>
                </a:solidFill>
                <a:ea typeface="+mn-lt"/>
                <a:cs typeface="+mn-lt"/>
              </a:rPr>
              <a:t> ;</a:t>
            </a:r>
            <a:endParaRPr lang="es-ES_tradnl" dirty="0">
              <a:solidFill>
                <a:schemeClr val="bg1"/>
              </a:solidFill>
              <a:ea typeface="Calibri" panose="020F0502020204030204"/>
              <a:cs typeface="Calibri" panose="020F0502020204030204"/>
            </a:endParaRPr>
          </a:p>
          <a:p>
            <a:pPr marL="533400" indent="-533400" algn="l">
              <a:buAutoNum type="arabicPeriod"/>
            </a:pPr>
            <a:r>
              <a:rPr lang="es-ES_tradnl" sz="3000" dirty="0" err="1">
                <a:solidFill>
                  <a:schemeClr val="bg1"/>
                </a:solidFill>
                <a:ea typeface="+mn-lt"/>
                <a:cs typeface="+mn-lt"/>
              </a:rPr>
              <a:t>Passez</a:t>
            </a:r>
            <a:r>
              <a:rPr lang="es-ES_tradnl" sz="3000" dirty="0">
                <a:solidFill>
                  <a:schemeClr val="bg1"/>
                </a:solidFill>
                <a:ea typeface="+mn-lt"/>
                <a:cs typeface="+mn-lt"/>
              </a:rPr>
              <a:t> 10 </a:t>
            </a:r>
            <a:r>
              <a:rPr lang="es-ES_tradnl" sz="3000" dirty="0" err="1">
                <a:solidFill>
                  <a:schemeClr val="bg1"/>
                </a:solidFill>
                <a:ea typeface="+mn-lt"/>
                <a:cs typeface="+mn-lt"/>
              </a:rPr>
              <a:t>jours</a:t>
            </a:r>
            <a:r>
              <a:rPr lang="es-ES_tradnl" sz="3000" dirty="0">
                <a:solidFill>
                  <a:schemeClr val="bg1"/>
                </a:solidFill>
                <a:ea typeface="+mn-lt"/>
                <a:cs typeface="+mn-lt"/>
              </a:rPr>
              <a:t> de </a:t>
            </a:r>
            <a:r>
              <a:rPr lang="es-ES_tradnl" sz="3000" dirty="0" err="1">
                <a:solidFill>
                  <a:schemeClr val="bg1"/>
                </a:solidFill>
                <a:ea typeface="+mn-lt"/>
                <a:cs typeface="+mn-lt"/>
              </a:rPr>
              <a:t>prière</a:t>
            </a:r>
            <a:r>
              <a:rPr lang="es-ES_tradnl" sz="3000" dirty="0">
                <a:solidFill>
                  <a:schemeClr val="bg1"/>
                </a:solidFill>
                <a:ea typeface="+mn-lt"/>
                <a:cs typeface="+mn-lt"/>
              </a:rPr>
              <a:t> et de </a:t>
            </a:r>
            <a:r>
              <a:rPr lang="es-ES_tradnl" sz="3000" dirty="0" err="1">
                <a:solidFill>
                  <a:schemeClr val="bg1"/>
                </a:solidFill>
                <a:ea typeface="+mn-lt"/>
                <a:cs typeface="+mn-lt"/>
              </a:rPr>
              <a:t>réflexion</a:t>
            </a:r>
            <a:r>
              <a:rPr lang="es-ES_tradnl" sz="3000" dirty="0">
                <a:solidFill>
                  <a:schemeClr val="bg1"/>
                </a:solidFill>
                <a:ea typeface="+mn-lt"/>
                <a:cs typeface="+mn-lt"/>
              </a:rPr>
              <a:t> </a:t>
            </a:r>
            <a:r>
              <a:rPr lang="es-ES_tradnl" sz="3000" dirty="0" err="1">
                <a:solidFill>
                  <a:schemeClr val="bg1"/>
                </a:solidFill>
                <a:ea typeface="+mn-lt"/>
                <a:cs typeface="+mn-lt"/>
              </a:rPr>
              <a:t>avec</a:t>
            </a:r>
            <a:r>
              <a:rPr lang="es-ES_tradnl" sz="3000" dirty="0">
                <a:solidFill>
                  <a:schemeClr val="bg1"/>
                </a:solidFill>
                <a:ea typeface="+mn-lt"/>
                <a:cs typeface="+mn-lt"/>
              </a:rPr>
              <a:t> les </a:t>
            </a:r>
            <a:r>
              <a:rPr lang="es-ES_tradnl" sz="3000" dirty="0" err="1">
                <a:solidFill>
                  <a:schemeClr val="bg1"/>
                </a:solidFill>
                <a:ea typeface="+mn-lt"/>
                <a:cs typeface="+mn-lt"/>
              </a:rPr>
              <a:t>parents</a:t>
            </a:r>
            <a:r>
              <a:rPr lang="es-ES_tradnl" sz="3000" dirty="0">
                <a:solidFill>
                  <a:schemeClr val="bg1"/>
                </a:solidFill>
                <a:ea typeface="+mn-lt"/>
                <a:cs typeface="+mn-lt"/>
              </a:rPr>
              <a:t> et les </a:t>
            </a:r>
            <a:r>
              <a:rPr lang="es-ES_tradnl" sz="3000" dirty="0" err="1">
                <a:solidFill>
                  <a:schemeClr val="bg1"/>
                </a:solidFill>
                <a:ea typeface="+mn-lt"/>
                <a:cs typeface="+mn-lt"/>
              </a:rPr>
              <a:t>professeurs</a:t>
            </a:r>
            <a:r>
              <a:rPr lang="es-ES_tradnl" sz="3000" dirty="0">
                <a:solidFill>
                  <a:schemeClr val="bg1"/>
                </a:solidFill>
                <a:ea typeface="+mn-lt"/>
                <a:cs typeface="+mn-lt"/>
              </a:rPr>
              <a:t> </a:t>
            </a:r>
            <a:r>
              <a:rPr lang="es-ES_tradnl" sz="3000" dirty="0" err="1">
                <a:solidFill>
                  <a:schemeClr val="bg1"/>
                </a:solidFill>
                <a:ea typeface="+mn-lt"/>
                <a:cs typeface="+mn-lt"/>
              </a:rPr>
              <a:t>inscrits</a:t>
            </a:r>
            <a:r>
              <a:rPr lang="es-ES_tradnl" sz="3000" dirty="0">
                <a:solidFill>
                  <a:schemeClr val="bg1"/>
                </a:solidFill>
                <a:ea typeface="+mn-lt"/>
                <a:cs typeface="+mn-lt"/>
              </a:rPr>
              <a:t> </a:t>
            </a:r>
            <a:endParaRPr lang="es-ES_tradnl" sz="3000" dirty="0">
              <a:solidFill>
                <a:schemeClr val="bg1"/>
              </a:solidFill>
              <a:ea typeface="Calibri" panose="020F0502020204030204"/>
              <a:cs typeface="Calibri" panose="020F0502020204030204"/>
            </a:endParaRPr>
          </a:p>
          <a:p>
            <a:pPr marL="533400" indent="-533400" algn="l">
              <a:buAutoNum type="arabicPeriod"/>
            </a:pPr>
            <a:r>
              <a:rPr lang="es-ES_tradnl" sz="3000" dirty="0" err="1">
                <a:solidFill>
                  <a:schemeClr val="bg1"/>
                </a:solidFill>
                <a:ea typeface="+mn-lt"/>
                <a:cs typeface="+mn-lt"/>
              </a:rPr>
              <a:t>Réalisez</a:t>
            </a:r>
            <a:r>
              <a:rPr lang="es-ES_tradnl" sz="3000" dirty="0">
                <a:solidFill>
                  <a:schemeClr val="bg1"/>
                </a:solidFill>
                <a:ea typeface="+mn-lt"/>
                <a:cs typeface="+mn-lt"/>
              </a:rPr>
              <a:t> le </a:t>
            </a:r>
            <a:r>
              <a:rPr lang="es-ES_tradnl" sz="3000" dirty="0" err="1">
                <a:solidFill>
                  <a:schemeClr val="bg1"/>
                </a:solidFill>
                <a:ea typeface="+mn-lt"/>
                <a:cs typeface="+mn-lt"/>
              </a:rPr>
              <a:t>programme</a:t>
            </a:r>
            <a:r>
              <a:rPr lang="es-ES_tradnl" sz="3000" dirty="0">
                <a:solidFill>
                  <a:schemeClr val="bg1"/>
                </a:solidFill>
                <a:ea typeface="+mn-lt"/>
                <a:cs typeface="+mn-lt"/>
              </a:rPr>
              <a:t> </a:t>
            </a:r>
            <a:r>
              <a:rPr lang="es-ES_tradnl" sz="3000" dirty="0" err="1">
                <a:solidFill>
                  <a:schemeClr val="bg1"/>
                </a:solidFill>
                <a:ea typeface="+mn-lt"/>
                <a:cs typeface="+mn-lt"/>
              </a:rPr>
              <a:t>pendant</a:t>
            </a:r>
            <a:r>
              <a:rPr lang="es-ES_tradnl" sz="3000" dirty="0">
                <a:solidFill>
                  <a:schemeClr val="bg1"/>
                </a:solidFill>
                <a:ea typeface="+mn-lt"/>
                <a:cs typeface="+mn-lt"/>
              </a:rPr>
              <a:t> un </a:t>
            </a:r>
            <a:r>
              <a:rPr lang="es-ES_tradnl" sz="3000" dirty="0" err="1">
                <a:solidFill>
                  <a:schemeClr val="bg1"/>
                </a:solidFill>
                <a:ea typeface="+mn-lt"/>
                <a:cs typeface="+mn-lt"/>
              </a:rPr>
              <a:t>week-end</a:t>
            </a:r>
            <a:r>
              <a:rPr lang="es-ES_tradnl" sz="3000" dirty="0">
                <a:solidFill>
                  <a:schemeClr val="bg1"/>
                </a:solidFill>
                <a:ea typeface="+mn-lt"/>
                <a:cs typeface="+mn-lt"/>
              </a:rPr>
              <a:t> (</a:t>
            </a:r>
            <a:r>
              <a:rPr lang="es-ES_tradnl" sz="3000" dirty="0" err="1">
                <a:solidFill>
                  <a:schemeClr val="bg1"/>
                </a:solidFill>
                <a:ea typeface="+mn-lt"/>
                <a:cs typeface="+mn-lt"/>
              </a:rPr>
              <a:t>vendredi</a:t>
            </a:r>
            <a:r>
              <a:rPr lang="es-ES_tradnl" sz="3000" dirty="0">
                <a:solidFill>
                  <a:schemeClr val="bg1"/>
                </a:solidFill>
                <a:ea typeface="+mn-lt"/>
                <a:cs typeface="+mn-lt"/>
              </a:rPr>
              <a:t> </a:t>
            </a:r>
            <a:r>
              <a:rPr lang="es-ES_tradnl" sz="3000" dirty="0" err="1">
                <a:solidFill>
                  <a:schemeClr val="bg1"/>
                </a:solidFill>
                <a:ea typeface="+mn-lt"/>
                <a:cs typeface="+mn-lt"/>
              </a:rPr>
              <a:t>soir</a:t>
            </a:r>
            <a:r>
              <a:rPr lang="es-ES_tradnl" sz="3000" dirty="0">
                <a:solidFill>
                  <a:schemeClr val="bg1"/>
                </a:solidFill>
                <a:ea typeface="+mn-lt"/>
                <a:cs typeface="+mn-lt"/>
              </a:rPr>
              <a:t> et </a:t>
            </a:r>
            <a:r>
              <a:rPr lang="es-ES_tradnl" sz="3000" dirty="0" err="1">
                <a:solidFill>
                  <a:schemeClr val="bg1"/>
                </a:solidFill>
                <a:ea typeface="+mn-lt"/>
                <a:cs typeface="+mn-lt"/>
              </a:rPr>
              <a:t>samedi</a:t>
            </a:r>
            <a:r>
              <a:rPr lang="es-ES_tradnl" sz="3000" dirty="0">
                <a:solidFill>
                  <a:schemeClr val="bg1"/>
                </a:solidFill>
                <a:ea typeface="+mn-lt"/>
                <a:cs typeface="+mn-lt"/>
              </a:rPr>
              <a:t> </a:t>
            </a:r>
            <a:r>
              <a:rPr lang="es-ES_tradnl" sz="3000" dirty="0" err="1">
                <a:solidFill>
                  <a:schemeClr val="bg1"/>
                </a:solidFill>
                <a:ea typeface="+mn-lt"/>
                <a:cs typeface="+mn-lt"/>
              </a:rPr>
              <a:t>pendant</a:t>
            </a:r>
            <a:r>
              <a:rPr lang="es-ES_tradnl" sz="3000" dirty="0">
                <a:solidFill>
                  <a:schemeClr val="bg1"/>
                </a:solidFill>
                <a:ea typeface="+mn-lt"/>
                <a:cs typeface="+mn-lt"/>
              </a:rPr>
              <a:t> la </a:t>
            </a:r>
            <a:r>
              <a:rPr lang="es-ES_tradnl" sz="3000" dirty="0" err="1">
                <a:solidFill>
                  <a:schemeClr val="bg1"/>
                </a:solidFill>
                <a:ea typeface="+mn-lt"/>
                <a:cs typeface="+mn-lt"/>
              </a:rPr>
              <a:t>journée</a:t>
            </a:r>
            <a:r>
              <a:rPr lang="es-ES_tradnl" sz="3000" dirty="0">
                <a:solidFill>
                  <a:schemeClr val="bg1"/>
                </a:solidFill>
                <a:ea typeface="+mn-lt"/>
                <a:cs typeface="+mn-lt"/>
              </a:rPr>
              <a:t>).</a:t>
            </a:r>
            <a:endParaRPr lang="es-ES_tradnl" dirty="0">
              <a:solidFill>
                <a:schemeClr val="bg1"/>
              </a:solidFill>
              <a:ea typeface="Calibri" panose="020F0502020204030204"/>
              <a:cs typeface="Calibri" panose="020F0502020204030204"/>
            </a:endParaRPr>
          </a:p>
          <a:p>
            <a:pPr algn="l">
              <a:buAutoNum type="arabicPeriod"/>
            </a:pPr>
            <a:endParaRPr lang="es-ES_tradnl" dirty="0">
              <a:ea typeface="Calibri" panose="020F0502020204030204"/>
              <a:cs typeface="Calibri" panose="020F0502020204030204"/>
            </a:endParaRPr>
          </a:p>
          <a:p>
            <a:pPr marL="514350" indent="-514350" algn="l">
              <a:buAutoNum type="arabicPeriod"/>
            </a:pPr>
            <a:endParaRPr lang="es-ES_tradnl" sz="3000" dirty="0">
              <a:solidFill>
                <a:schemeClr val="bg1"/>
              </a:solidFill>
              <a:ea typeface="Calibri"/>
              <a:cs typeface="Calibri"/>
            </a:endParaRPr>
          </a:p>
        </p:txBody>
      </p:sp>
    </p:spTree>
    <p:extLst>
      <p:ext uri="{BB962C8B-B14F-4D97-AF65-F5344CB8AC3E}">
        <p14:creationId xmlns:p14="http://schemas.microsoft.com/office/powerpoint/2010/main" val="278008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ço Reservado para Conteúdo 2">
            <a:extLst>
              <a:ext uri="{FF2B5EF4-FFF2-40B4-BE49-F238E27FC236}">
                <a16:creationId xmlns:a16="http://schemas.microsoft.com/office/drawing/2014/main" id="{1A50AA5C-05CB-9A4E-81A2-19F1165EB289}"/>
              </a:ext>
            </a:extLst>
          </p:cNvPr>
          <p:cNvSpPr txBox="1">
            <a:spLocks/>
          </p:cNvSpPr>
          <p:nvPr/>
        </p:nvSpPr>
        <p:spPr>
          <a:xfrm>
            <a:off x="3073138" y="1681958"/>
            <a:ext cx="8126965" cy="4115933"/>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_tradnl" sz="3200" b="1" dirty="0" err="1">
                <a:ea typeface="+mn-lt"/>
                <a:cs typeface="+mn-lt"/>
              </a:rPr>
              <a:t>Préparez</a:t>
            </a:r>
            <a:r>
              <a:rPr lang="es-ES_tradnl" sz="3200" b="1" dirty="0">
                <a:ea typeface="+mn-lt"/>
                <a:cs typeface="+mn-lt"/>
              </a:rPr>
              <a:t> </a:t>
            </a:r>
            <a:r>
              <a:rPr lang="es-ES_tradnl" sz="3200" b="1" dirty="0" err="1">
                <a:ea typeface="+mn-lt"/>
                <a:cs typeface="+mn-lt"/>
              </a:rPr>
              <a:t>l'équipe</a:t>
            </a:r>
            <a:r>
              <a:rPr lang="es-ES_tradnl" sz="3200" b="1" dirty="0">
                <a:ea typeface="+mn-lt"/>
                <a:cs typeface="+mn-lt"/>
              </a:rPr>
              <a:t> </a:t>
            </a:r>
            <a:r>
              <a:rPr lang="es-ES_tradnl" sz="3200" b="1" dirty="0" err="1">
                <a:ea typeface="+mn-lt"/>
                <a:cs typeface="+mn-lt"/>
              </a:rPr>
              <a:t>d'animateurs</a:t>
            </a:r>
            <a:r>
              <a:rPr lang="es-ES_tradnl" sz="3200" b="1" dirty="0">
                <a:ea typeface="+mn-lt"/>
                <a:cs typeface="+mn-lt"/>
              </a:rPr>
              <a:t> de </a:t>
            </a:r>
            <a:r>
              <a:rPr lang="es-ES_tradnl" sz="3200" b="1" dirty="0" err="1">
                <a:ea typeface="+mn-lt"/>
                <a:cs typeface="+mn-lt"/>
              </a:rPr>
              <a:t>l'église</a:t>
            </a:r>
            <a:r>
              <a:rPr lang="es-ES_tradnl" sz="3200" dirty="0">
                <a:ea typeface="+mn-lt"/>
                <a:cs typeface="+mn-lt"/>
              </a:rPr>
              <a:t> </a:t>
            </a:r>
            <a:r>
              <a:rPr lang="es-ES_tradnl" sz="3200" b="1" dirty="0" err="1">
                <a:ea typeface="+mn-lt"/>
                <a:cs typeface="+mn-lt"/>
              </a:rPr>
              <a:t>ou</a:t>
            </a:r>
            <a:r>
              <a:rPr lang="es-ES_tradnl" sz="3200" dirty="0">
                <a:ea typeface="+mn-lt"/>
                <a:cs typeface="+mn-lt"/>
              </a:rPr>
              <a:t> </a:t>
            </a:r>
            <a:r>
              <a:rPr lang="es-ES_tradnl" sz="3200" b="1" dirty="0">
                <a:ea typeface="+mn-lt"/>
                <a:cs typeface="+mn-lt"/>
              </a:rPr>
              <a:t>de la </a:t>
            </a:r>
            <a:r>
              <a:rPr lang="es-ES_tradnl" sz="3200" b="1" dirty="0" err="1">
                <a:ea typeface="+mn-lt"/>
                <a:cs typeface="+mn-lt"/>
              </a:rPr>
              <a:t>région</a:t>
            </a:r>
            <a:r>
              <a:rPr lang="es-ES_tradnl" sz="3200" b="1" dirty="0">
                <a:ea typeface="+mn-lt"/>
                <a:cs typeface="+mn-lt"/>
              </a:rPr>
              <a:t> en </a:t>
            </a:r>
            <a:r>
              <a:rPr lang="es-ES_tradnl" sz="3200" b="1" dirty="0" err="1">
                <a:ea typeface="+mn-lt"/>
                <a:cs typeface="+mn-lt"/>
              </a:rPr>
              <a:t>présentant</a:t>
            </a:r>
            <a:r>
              <a:rPr lang="es-ES_tradnl" sz="3200" b="1" dirty="0">
                <a:ea typeface="+mn-lt"/>
                <a:cs typeface="+mn-lt"/>
              </a:rPr>
              <a:t> </a:t>
            </a:r>
            <a:r>
              <a:rPr lang="es-ES_tradnl" sz="3200" b="1" dirty="0" err="1">
                <a:ea typeface="+mn-lt"/>
                <a:cs typeface="+mn-lt"/>
              </a:rPr>
              <a:t>l'ensemble</a:t>
            </a:r>
            <a:r>
              <a:rPr lang="es-ES_tradnl" sz="3200" b="1" dirty="0">
                <a:ea typeface="+mn-lt"/>
                <a:cs typeface="+mn-lt"/>
              </a:rPr>
              <a:t> du </a:t>
            </a:r>
            <a:r>
              <a:rPr lang="es-ES_tradnl" sz="3200" b="1" dirty="0" err="1">
                <a:ea typeface="+mn-lt"/>
                <a:cs typeface="+mn-lt"/>
              </a:rPr>
              <a:t>programme</a:t>
            </a:r>
            <a:r>
              <a:rPr lang="es-ES_tradnl" sz="3200" b="1" dirty="0">
                <a:ea typeface="+mn-lt"/>
                <a:cs typeface="+mn-lt"/>
              </a:rPr>
              <a:t>, le </a:t>
            </a:r>
            <a:r>
              <a:rPr lang="es-ES_tradnl" sz="3200" b="1" dirty="0" err="1">
                <a:ea typeface="+mn-lt"/>
                <a:cs typeface="+mn-lt"/>
              </a:rPr>
              <a:t>matériel</a:t>
            </a:r>
            <a:r>
              <a:rPr lang="es-ES_tradnl" sz="3200" b="1" dirty="0">
                <a:ea typeface="+mn-lt"/>
                <a:cs typeface="+mn-lt"/>
              </a:rPr>
              <a:t>, la </a:t>
            </a:r>
            <a:r>
              <a:rPr lang="es-ES_tradnl" sz="3200" b="1" dirty="0" err="1">
                <a:ea typeface="+mn-lt"/>
                <a:cs typeface="+mn-lt"/>
              </a:rPr>
              <a:t>confection</a:t>
            </a:r>
            <a:r>
              <a:rPr lang="es-ES_tradnl" sz="3200" b="1" dirty="0">
                <a:ea typeface="+mn-lt"/>
                <a:cs typeface="+mn-lt"/>
              </a:rPr>
              <a:t> des t-</a:t>
            </a:r>
            <a:r>
              <a:rPr lang="es-ES_tradnl" sz="3200" b="1" dirty="0" err="1">
                <a:ea typeface="+mn-lt"/>
                <a:cs typeface="+mn-lt"/>
              </a:rPr>
              <a:t>shirts</a:t>
            </a:r>
            <a:r>
              <a:rPr lang="es-ES_tradnl" sz="3200" b="1" dirty="0">
                <a:ea typeface="+mn-lt"/>
                <a:cs typeface="+mn-lt"/>
              </a:rPr>
              <a:t>, </a:t>
            </a:r>
            <a:r>
              <a:rPr lang="es-ES_tradnl" sz="3200" b="1" dirty="0" err="1">
                <a:ea typeface="+mn-lt"/>
                <a:cs typeface="+mn-lt"/>
              </a:rPr>
              <a:t>l'impression</a:t>
            </a:r>
            <a:r>
              <a:rPr lang="es-ES_tradnl" sz="3200" dirty="0">
                <a:ea typeface="+mn-lt"/>
                <a:cs typeface="+mn-lt"/>
              </a:rPr>
              <a:t> </a:t>
            </a:r>
            <a:r>
              <a:rPr lang="es-ES_tradnl" sz="3200" b="1" dirty="0">
                <a:ea typeface="+mn-lt"/>
                <a:cs typeface="+mn-lt"/>
              </a:rPr>
              <a:t>des </a:t>
            </a:r>
            <a:r>
              <a:rPr lang="es-ES_tradnl" sz="3200" b="1" dirty="0" err="1">
                <a:ea typeface="+mn-lt"/>
                <a:cs typeface="+mn-lt"/>
              </a:rPr>
              <a:t>affiches</a:t>
            </a:r>
            <a:r>
              <a:rPr lang="es-ES_tradnl" sz="3200" b="1" dirty="0">
                <a:ea typeface="+mn-lt"/>
                <a:cs typeface="+mn-lt"/>
              </a:rPr>
              <a:t>, le </a:t>
            </a:r>
            <a:r>
              <a:rPr lang="es-ES_tradnl" sz="3200" b="1" dirty="0" err="1">
                <a:ea typeface="+mn-lt"/>
                <a:cs typeface="+mn-lt"/>
              </a:rPr>
              <a:t>cercle</a:t>
            </a:r>
            <a:r>
              <a:rPr lang="es-ES_tradnl" sz="3200" b="1" dirty="0">
                <a:ea typeface="+mn-lt"/>
                <a:cs typeface="+mn-lt"/>
              </a:rPr>
              <a:t> de </a:t>
            </a:r>
            <a:r>
              <a:rPr lang="es-ES_tradnl" sz="3200" b="1" dirty="0" err="1">
                <a:ea typeface="+mn-lt"/>
                <a:cs typeface="+mn-lt"/>
              </a:rPr>
              <a:t>prière</a:t>
            </a:r>
            <a:r>
              <a:rPr lang="es-ES_tradnl" sz="3200" b="1" dirty="0">
                <a:ea typeface="+mn-lt"/>
                <a:cs typeface="+mn-lt"/>
              </a:rPr>
              <a:t>, le </a:t>
            </a:r>
            <a:r>
              <a:rPr lang="es-ES_tradnl" sz="3200" b="1" dirty="0" err="1">
                <a:ea typeface="+mn-lt"/>
                <a:cs typeface="+mn-lt"/>
              </a:rPr>
              <a:t>livret</a:t>
            </a:r>
            <a:r>
              <a:rPr lang="es-ES_tradnl" sz="3200" b="1" dirty="0">
                <a:ea typeface="+mn-lt"/>
                <a:cs typeface="+mn-lt"/>
              </a:rPr>
              <a:t> </a:t>
            </a:r>
            <a:r>
              <a:rPr lang="es-ES_tradnl" sz="3200" b="1" dirty="0" err="1">
                <a:ea typeface="+mn-lt"/>
                <a:cs typeface="+mn-lt"/>
              </a:rPr>
              <a:t>pour</a:t>
            </a:r>
            <a:r>
              <a:rPr lang="es-ES_tradnl" sz="3200" b="1" dirty="0">
                <a:ea typeface="+mn-lt"/>
                <a:cs typeface="+mn-lt"/>
              </a:rPr>
              <a:t> les </a:t>
            </a:r>
            <a:r>
              <a:rPr lang="es-ES_tradnl" sz="3200" b="1" dirty="0" err="1">
                <a:ea typeface="+mn-lt"/>
                <a:cs typeface="+mn-lt"/>
              </a:rPr>
              <a:t>enfants</a:t>
            </a:r>
            <a:r>
              <a:rPr lang="es-ES_tradnl" sz="3200" b="1" dirty="0">
                <a:ea typeface="+mn-lt"/>
                <a:cs typeface="+mn-lt"/>
              </a:rPr>
              <a:t>, le </a:t>
            </a:r>
            <a:r>
              <a:rPr lang="es-ES_tradnl" sz="3200" b="1" dirty="0" err="1">
                <a:ea typeface="+mn-lt"/>
                <a:cs typeface="+mn-lt"/>
              </a:rPr>
              <a:t>manuel</a:t>
            </a:r>
            <a:r>
              <a:rPr lang="es-ES_tradnl" sz="3200" b="1" dirty="0">
                <a:ea typeface="+mn-lt"/>
                <a:cs typeface="+mn-lt"/>
              </a:rPr>
              <a:t> </a:t>
            </a:r>
            <a:r>
              <a:rPr lang="es-ES_tradnl" sz="3200" b="1" dirty="0" err="1">
                <a:ea typeface="+mn-lt"/>
                <a:cs typeface="+mn-lt"/>
              </a:rPr>
              <a:t>pour</a:t>
            </a:r>
            <a:r>
              <a:rPr lang="es-ES_tradnl" sz="3200" b="1" dirty="0">
                <a:ea typeface="+mn-lt"/>
                <a:cs typeface="+mn-lt"/>
              </a:rPr>
              <a:t> les </a:t>
            </a:r>
            <a:r>
              <a:rPr lang="es-ES_tradnl" sz="3200" b="1" dirty="0" err="1">
                <a:ea typeface="+mn-lt"/>
                <a:cs typeface="+mn-lt"/>
              </a:rPr>
              <a:t>parents</a:t>
            </a:r>
            <a:r>
              <a:rPr lang="es-ES_tradnl" sz="3200" b="1" dirty="0">
                <a:ea typeface="+mn-lt"/>
                <a:cs typeface="+mn-lt"/>
              </a:rPr>
              <a:t>, en </a:t>
            </a:r>
            <a:r>
              <a:rPr lang="es-ES_tradnl" sz="3200" b="1" dirty="0" err="1">
                <a:ea typeface="+mn-lt"/>
                <a:cs typeface="+mn-lt"/>
              </a:rPr>
              <a:t>fixant</a:t>
            </a:r>
            <a:r>
              <a:rPr lang="es-ES_tradnl" sz="3200" b="1" dirty="0">
                <a:ea typeface="+mn-lt"/>
                <a:cs typeface="+mn-lt"/>
              </a:rPr>
              <a:t> la date de mise en </a:t>
            </a:r>
            <a:r>
              <a:rPr lang="es-ES_tradnl" sz="3200" b="1" dirty="0" err="1">
                <a:ea typeface="+mn-lt"/>
                <a:cs typeface="+mn-lt"/>
              </a:rPr>
              <a:t>œuvre</a:t>
            </a:r>
            <a:r>
              <a:rPr lang="es-ES_tradnl" sz="3200" b="1" dirty="0">
                <a:ea typeface="+mn-lt"/>
                <a:cs typeface="+mn-lt"/>
              </a:rPr>
              <a:t>, etc. </a:t>
            </a:r>
            <a:endParaRPr lang="es-ES_tradnl" dirty="0">
              <a:solidFill>
                <a:srgbClr val="FF0000"/>
              </a:solidFill>
              <a:ea typeface="Calibri"/>
              <a:cs typeface="Calibri"/>
            </a:endParaRPr>
          </a:p>
          <a:p>
            <a:endParaRPr lang="es-ES_tradnl" sz="3200" b="1" dirty="0">
              <a:ea typeface="Calibri"/>
              <a:cs typeface="Calibri"/>
            </a:endParaRPr>
          </a:p>
        </p:txBody>
      </p:sp>
      <p:sp>
        <p:nvSpPr>
          <p:cNvPr id="7" name="Título 1">
            <a:extLst>
              <a:ext uri="{FF2B5EF4-FFF2-40B4-BE49-F238E27FC236}">
                <a16:creationId xmlns:a16="http://schemas.microsoft.com/office/drawing/2014/main" id="{8829E43B-24A9-8749-9939-EC4E7F5797E4}"/>
              </a:ext>
            </a:extLst>
          </p:cNvPr>
          <p:cNvSpPr txBox="1">
            <a:spLocks/>
          </p:cNvSpPr>
          <p:nvPr/>
        </p:nvSpPr>
        <p:spPr>
          <a:xfrm>
            <a:off x="690465" y="959354"/>
            <a:ext cx="1586206" cy="9440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_tradnl" sz="3600" b="1" dirty="0">
                <a:effectLst>
                  <a:outerShdw blurRad="38100" dist="38100" dir="2700000" algn="tl">
                    <a:srgbClr val="000000">
                      <a:alpha val="43137"/>
                    </a:srgbClr>
                  </a:outerShdw>
                </a:effectLst>
                <a:latin typeface="+mn-lt"/>
              </a:rPr>
              <a:t>ETAPE 1</a:t>
            </a:r>
            <a:endParaRPr lang="es-ES_tradnl" sz="3600" b="1" dirty="0">
              <a:solidFill>
                <a:srgbClr val="FCC454"/>
              </a:solidFill>
              <a:effectLst>
                <a:outerShdw blurRad="38100" dist="38100" dir="2700000" algn="tl">
                  <a:srgbClr val="000000">
                    <a:alpha val="43137"/>
                  </a:srgbClr>
                </a:outerShdw>
              </a:effectLst>
              <a:latin typeface="+mn-lt"/>
            </a:endParaRPr>
          </a:p>
        </p:txBody>
      </p:sp>
      <p:sp>
        <p:nvSpPr>
          <p:cNvPr id="2" name="Ellipse 1">
            <a:extLst>
              <a:ext uri="{FF2B5EF4-FFF2-40B4-BE49-F238E27FC236}">
                <a16:creationId xmlns:a16="http://schemas.microsoft.com/office/drawing/2014/main" id="{417E57C9-2B8A-44FD-A8CE-7B01DCD42711}"/>
              </a:ext>
            </a:extLst>
          </p:cNvPr>
          <p:cNvSpPr/>
          <p:nvPr/>
        </p:nvSpPr>
        <p:spPr>
          <a:xfrm>
            <a:off x="182432" y="49434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descr="Une image contenant Dessin animé, clipart, sourire, dessin humoristique&#10;&#10;Le contenu généré par l’IA peut être incorrect.">
            <a:extLst>
              <a:ext uri="{FF2B5EF4-FFF2-40B4-BE49-F238E27FC236}">
                <a16:creationId xmlns:a16="http://schemas.microsoft.com/office/drawing/2014/main" id="{79CA18DE-72C3-D745-9CDC-275474604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394" y="4227230"/>
            <a:ext cx="1998793" cy="2827147"/>
          </a:xfrm>
          <a:prstGeom prst="rect">
            <a:avLst/>
          </a:prstGeom>
        </p:spPr>
      </p:pic>
    </p:spTree>
    <p:extLst>
      <p:ext uri="{BB962C8B-B14F-4D97-AF65-F5344CB8AC3E}">
        <p14:creationId xmlns:p14="http://schemas.microsoft.com/office/powerpoint/2010/main" val="4104955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ço Reservado para Conteúdo 2">
            <a:extLst>
              <a:ext uri="{FF2B5EF4-FFF2-40B4-BE49-F238E27FC236}">
                <a16:creationId xmlns:a16="http://schemas.microsoft.com/office/drawing/2014/main" id="{1A50AA5C-05CB-9A4E-81A2-19F1165EB289}"/>
              </a:ext>
            </a:extLst>
          </p:cNvPr>
          <p:cNvSpPr txBox="1">
            <a:spLocks/>
          </p:cNvSpPr>
          <p:nvPr/>
        </p:nvSpPr>
        <p:spPr>
          <a:xfrm>
            <a:off x="3051478" y="1708560"/>
            <a:ext cx="8113358" cy="3950103"/>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3200" b="1" dirty="0">
                <a:ea typeface="+mn-lt"/>
                <a:cs typeface="+mn-lt"/>
              </a:rPr>
              <a:t>Inscrivez l'enfant et un adulte responsable pour le jour de l'événement (il peut s'agir du père, de la mère, du grand-parent, de l’oncle ou la tante ou du professeur de l'école du sabbat – quelqu'un qui s'occupe du discipulat de cet enfant, de préférence un membre de la famille). </a:t>
            </a:r>
            <a:r>
              <a:rPr lang="pt-BR" sz="3200" dirty="0">
                <a:ea typeface="+mn-lt"/>
                <a:cs typeface="+mn-lt"/>
              </a:rPr>
              <a:t> </a:t>
            </a:r>
            <a:endParaRPr lang="pt-BR" dirty="0">
              <a:ea typeface="Calibri"/>
              <a:cs typeface="Calibri"/>
            </a:endParaRPr>
          </a:p>
          <a:p>
            <a:endParaRPr lang="pt-BR" dirty="0"/>
          </a:p>
          <a:p>
            <a:endParaRPr lang="pt-BR" sz="3200" b="1" dirty="0">
              <a:ea typeface="Calibri"/>
              <a:cs typeface="Calibri"/>
            </a:endParaRPr>
          </a:p>
        </p:txBody>
      </p:sp>
      <p:sp>
        <p:nvSpPr>
          <p:cNvPr id="5" name="Título 1">
            <a:extLst>
              <a:ext uri="{FF2B5EF4-FFF2-40B4-BE49-F238E27FC236}">
                <a16:creationId xmlns:a16="http://schemas.microsoft.com/office/drawing/2014/main" id="{8829E43B-24A9-8749-9939-EC4E7F5797E4}"/>
              </a:ext>
            </a:extLst>
          </p:cNvPr>
          <p:cNvSpPr txBox="1">
            <a:spLocks/>
          </p:cNvSpPr>
          <p:nvPr/>
        </p:nvSpPr>
        <p:spPr>
          <a:xfrm>
            <a:off x="690465" y="959354"/>
            <a:ext cx="1586206" cy="9440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_tradnl" sz="3600" b="1" dirty="0">
                <a:effectLst>
                  <a:outerShdw blurRad="38100" dist="38100" dir="2700000" algn="tl">
                    <a:srgbClr val="000000">
                      <a:alpha val="43137"/>
                    </a:srgbClr>
                  </a:outerShdw>
                </a:effectLst>
                <a:latin typeface="+mn-lt"/>
              </a:rPr>
              <a:t>ETAPE 2</a:t>
            </a:r>
            <a:endParaRPr lang="es-ES_tradnl" sz="3600" b="1">
              <a:solidFill>
                <a:srgbClr val="FCC454"/>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64534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ço Reservado para Conteúdo 2">
            <a:extLst>
              <a:ext uri="{FF2B5EF4-FFF2-40B4-BE49-F238E27FC236}">
                <a16:creationId xmlns:a16="http://schemas.microsoft.com/office/drawing/2014/main" id="{1A50AA5C-05CB-9A4E-81A2-19F1165EB289}"/>
              </a:ext>
            </a:extLst>
          </p:cNvPr>
          <p:cNvSpPr txBox="1">
            <a:spLocks/>
          </p:cNvSpPr>
          <p:nvPr/>
        </p:nvSpPr>
        <p:spPr>
          <a:xfrm>
            <a:off x="2808512" y="1229942"/>
            <a:ext cx="8873415" cy="307924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a:p>
          <a:p>
            <a:r>
              <a:rPr lang="pt-BR" sz="3200" b="1">
                <a:ea typeface="+mn-lt"/>
                <a:cs typeface="+mn-lt"/>
              </a:rPr>
              <a:t>10 </a:t>
            </a:r>
            <a:r>
              <a:rPr lang="pt-BR" sz="3200" b="1" err="1">
                <a:ea typeface="+mn-lt"/>
                <a:cs typeface="+mn-lt"/>
              </a:rPr>
              <a:t>jours</a:t>
            </a:r>
            <a:r>
              <a:rPr lang="pt-BR" sz="3200" b="1">
                <a:ea typeface="+mn-lt"/>
                <a:cs typeface="+mn-lt"/>
              </a:rPr>
              <a:t> avant le week-end de l'événement Évangélisation Kids – Commencez les soirées de réflexion et de prière (via Zoom ou sous forme de réunion familiale en présentiel) avec le Manuel </a:t>
            </a:r>
            <a:r>
              <a:rPr lang="pt-BR" sz="3200" b="1" err="1">
                <a:ea typeface="+mn-lt"/>
                <a:cs typeface="+mn-lt"/>
              </a:rPr>
              <a:t>des</a:t>
            </a:r>
            <a:r>
              <a:rPr lang="pt-BR" sz="3200" b="1">
                <a:ea typeface="+mn-lt"/>
                <a:cs typeface="+mn-lt"/>
              </a:rPr>
              <a:t> </a:t>
            </a:r>
            <a:r>
              <a:rPr lang="pt-BR" sz="3200" b="1" err="1">
                <a:ea typeface="+mn-lt"/>
                <a:cs typeface="+mn-lt"/>
              </a:rPr>
              <a:t>parents</a:t>
            </a:r>
            <a:r>
              <a:rPr lang="pt-BR" sz="3200" b="1">
                <a:ea typeface="+mn-lt"/>
                <a:cs typeface="+mn-lt"/>
              </a:rPr>
              <a:t>.</a:t>
            </a:r>
            <a:r>
              <a:rPr lang="pt-BR" sz="3200" dirty="0">
                <a:ea typeface="+mn-lt"/>
                <a:cs typeface="+mn-lt"/>
              </a:rPr>
              <a:t> </a:t>
            </a:r>
            <a:endParaRPr lang="pt-BR" dirty="0"/>
          </a:p>
          <a:p>
            <a:endParaRPr lang="pt-BR"/>
          </a:p>
          <a:p>
            <a:endParaRPr lang="pt-BR" sz="3200" b="1" dirty="0">
              <a:ea typeface="Calibri"/>
              <a:cs typeface="Calibri"/>
            </a:endParaRPr>
          </a:p>
        </p:txBody>
      </p:sp>
      <p:sp>
        <p:nvSpPr>
          <p:cNvPr id="5" name="Título 1">
            <a:extLst>
              <a:ext uri="{FF2B5EF4-FFF2-40B4-BE49-F238E27FC236}">
                <a16:creationId xmlns:a16="http://schemas.microsoft.com/office/drawing/2014/main" id="{8829E43B-24A9-8749-9939-EC4E7F5797E4}"/>
              </a:ext>
            </a:extLst>
          </p:cNvPr>
          <p:cNvSpPr txBox="1">
            <a:spLocks/>
          </p:cNvSpPr>
          <p:nvPr/>
        </p:nvSpPr>
        <p:spPr>
          <a:xfrm>
            <a:off x="690465" y="959354"/>
            <a:ext cx="1586206" cy="9440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_tradnl" sz="3600" b="1" dirty="0">
                <a:effectLst>
                  <a:outerShdw blurRad="38100" dist="38100" dir="2700000" algn="tl">
                    <a:srgbClr val="000000">
                      <a:alpha val="43137"/>
                    </a:srgbClr>
                  </a:outerShdw>
                </a:effectLst>
                <a:latin typeface="+mn-lt"/>
              </a:rPr>
              <a:t>ETAPE 3</a:t>
            </a:r>
            <a:endParaRPr lang="es-ES_tradnl" sz="3600" b="1" dirty="0">
              <a:solidFill>
                <a:srgbClr val="FCC454"/>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58500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ço Reservado para Conteúdo 2">
            <a:extLst>
              <a:ext uri="{FF2B5EF4-FFF2-40B4-BE49-F238E27FC236}">
                <a16:creationId xmlns:a16="http://schemas.microsoft.com/office/drawing/2014/main" id="{1A50AA5C-05CB-9A4E-81A2-19F1165EB289}"/>
              </a:ext>
            </a:extLst>
          </p:cNvPr>
          <p:cNvSpPr txBox="1">
            <a:spLocks/>
          </p:cNvSpPr>
          <p:nvPr/>
        </p:nvSpPr>
        <p:spPr>
          <a:xfrm>
            <a:off x="3105138" y="1486425"/>
            <a:ext cx="8396397" cy="4084196"/>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3200" b="1" dirty="0">
                <a:ea typeface="+mn-lt"/>
                <a:cs typeface="+mn-lt"/>
              </a:rPr>
              <a:t>Programme de consolidation du discipulat pour les parents et les animateurs inscrits (nous suggérons un message avec l'évangéliste local, un baptême, un témoignage de discipulat et un message de la responsable du MAE)</a:t>
            </a:r>
            <a:r>
              <a:rPr lang="pt-BR" sz="3200" dirty="0">
                <a:ea typeface="+mn-lt"/>
                <a:cs typeface="+mn-lt"/>
              </a:rPr>
              <a:t> </a:t>
            </a:r>
            <a:endParaRPr lang="pt-BR" dirty="0"/>
          </a:p>
          <a:p>
            <a:endParaRPr lang="pt-BR" dirty="0"/>
          </a:p>
          <a:p>
            <a:endParaRPr lang="pt-BR" sz="3200" b="1" dirty="0">
              <a:ea typeface="Calibri"/>
              <a:cs typeface="Calibri"/>
            </a:endParaRPr>
          </a:p>
        </p:txBody>
      </p:sp>
      <p:sp>
        <p:nvSpPr>
          <p:cNvPr id="9" name="Título 1">
            <a:extLst>
              <a:ext uri="{FF2B5EF4-FFF2-40B4-BE49-F238E27FC236}">
                <a16:creationId xmlns:a16="http://schemas.microsoft.com/office/drawing/2014/main" id="{8829E43B-24A9-8749-9939-EC4E7F5797E4}"/>
              </a:ext>
            </a:extLst>
          </p:cNvPr>
          <p:cNvSpPr txBox="1">
            <a:spLocks/>
          </p:cNvSpPr>
          <p:nvPr/>
        </p:nvSpPr>
        <p:spPr>
          <a:xfrm>
            <a:off x="690465" y="959354"/>
            <a:ext cx="1586206" cy="94409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_tradnl" sz="3600" b="1" dirty="0">
                <a:effectLst>
                  <a:outerShdw blurRad="38100" dist="38100" dir="2700000" algn="tl">
                    <a:srgbClr val="000000">
                      <a:alpha val="43137"/>
                    </a:srgbClr>
                  </a:outerShdw>
                </a:effectLst>
                <a:latin typeface="+mn-lt"/>
              </a:rPr>
              <a:t>ETAPE 4</a:t>
            </a:r>
            <a:endParaRPr lang="es-ES_tradnl" sz="3600" b="1" dirty="0">
              <a:solidFill>
                <a:srgbClr val="FCC454"/>
              </a:solidFill>
              <a:effectLst>
                <a:outerShdw blurRad="38100" dist="38100" dir="2700000" algn="tl">
                  <a:srgbClr val="000000">
                    <a:alpha val="43137"/>
                  </a:srgbClr>
                </a:outerShdw>
              </a:effectLst>
              <a:latin typeface="+mn-lt"/>
            </a:endParaRPr>
          </a:p>
        </p:txBody>
      </p:sp>
      <p:sp>
        <p:nvSpPr>
          <p:cNvPr id="10" name="Título 1">
            <a:extLst>
              <a:ext uri="{FF2B5EF4-FFF2-40B4-BE49-F238E27FC236}">
                <a16:creationId xmlns:a16="http://schemas.microsoft.com/office/drawing/2014/main" id="{55982D4C-5830-E643-8D12-C8ECD963D94E}"/>
              </a:ext>
            </a:extLst>
          </p:cNvPr>
          <p:cNvSpPr txBox="1">
            <a:spLocks/>
          </p:cNvSpPr>
          <p:nvPr/>
        </p:nvSpPr>
        <p:spPr>
          <a:xfrm>
            <a:off x="3215552" y="767968"/>
            <a:ext cx="3108649" cy="614589"/>
          </a:xfrm>
          <a:prstGeom prst="rect">
            <a:avLst/>
          </a:prstGeom>
          <a:solidFill>
            <a:srgbClr val="E34849"/>
          </a:solidFill>
          <a:ln w="25400" cap="rnd" cmpd="sng" algn="ctr">
            <a:solidFill>
              <a:schemeClr val="bg1"/>
            </a:solidFill>
            <a:prstDash val="solid"/>
            <a:round/>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ES_tradnl" sz="3200" b="1" dirty="0">
                <a:solidFill>
                  <a:schemeClr val="bg1"/>
                </a:solidFill>
              </a:rPr>
              <a:t>VENDREDI SOIR </a:t>
            </a:r>
          </a:p>
        </p:txBody>
      </p:sp>
      <p:sp>
        <p:nvSpPr>
          <p:cNvPr id="11" name="Espaço Reservado para Conteúdo 2">
            <a:extLst>
              <a:ext uri="{FF2B5EF4-FFF2-40B4-BE49-F238E27FC236}">
                <a16:creationId xmlns:a16="http://schemas.microsoft.com/office/drawing/2014/main" id="{1A50AA5C-05CB-9A4E-81A2-19F1165EB289}"/>
              </a:ext>
            </a:extLst>
          </p:cNvPr>
          <p:cNvSpPr txBox="1">
            <a:spLocks/>
          </p:cNvSpPr>
          <p:nvPr/>
        </p:nvSpPr>
        <p:spPr>
          <a:xfrm>
            <a:off x="3105138" y="4504915"/>
            <a:ext cx="8350261" cy="15851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pt-BR" sz="3200" b="1" dirty="0">
                <a:ea typeface="+mn-lt"/>
                <a:cs typeface="+mn-lt"/>
              </a:rPr>
              <a:t>Carrousel d'activités pour les enfants, mise en œuvre des 4 étapes / piliers de l'évangélisation Kids</a:t>
            </a:r>
            <a:r>
              <a:rPr lang="pt-BR" sz="3200" b="1" dirty="0"/>
              <a:t>. </a:t>
            </a:r>
            <a:endParaRPr lang="pt-BR" dirty="0">
              <a:ea typeface="Calibri" panose="020F0502020204030204"/>
              <a:cs typeface="Calibri" panose="020F0502020204030204"/>
            </a:endParaRPr>
          </a:p>
        </p:txBody>
      </p:sp>
      <p:sp>
        <p:nvSpPr>
          <p:cNvPr id="12" name="Título 1">
            <a:extLst>
              <a:ext uri="{FF2B5EF4-FFF2-40B4-BE49-F238E27FC236}">
                <a16:creationId xmlns:a16="http://schemas.microsoft.com/office/drawing/2014/main" id="{55982D4C-5830-E643-8D12-C8ECD963D94E}"/>
              </a:ext>
            </a:extLst>
          </p:cNvPr>
          <p:cNvSpPr txBox="1">
            <a:spLocks/>
          </p:cNvSpPr>
          <p:nvPr/>
        </p:nvSpPr>
        <p:spPr>
          <a:xfrm>
            <a:off x="3215552" y="3786457"/>
            <a:ext cx="3108649" cy="614589"/>
          </a:xfrm>
          <a:prstGeom prst="rect">
            <a:avLst/>
          </a:prstGeom>
          <a:solidFill>
            <a:srgbClr val="E34849"/>
          </a:solidFill>
          <a:ln w="25400" cap="rnd" cmpd="sng" algn="ctr">
            <a:solidFill>
              <a:schemeClr val="bg1"/>
            </a:solidFill>
            <a:prstDash val="solid"/>
            <a:round/>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s-ES_tradnl" sz="3200" b="1" dirty="0">
                <a:solidFill>
                  <a:schemeClr val="bg1"/>
                </a:solidFill>
                <a:ea typeface="Calibri"/>
                <a:cs typeface="Calibri"/>
              </a:rPr>
              <a:t>JOURNÉE DU SABBAT</a:t>
            </a:r>
            <a:endParaRPr lang="es-ES_tradnl" sz="3200" b="1" dirty="0">
              <a:solidFill>
                <a:schemeClr val="bg1"/>
              </a:solidFill>
            </a:endParaRPr>
          </a:p>
        </p:txBody>
      </p:sp>
    </p:spTree>
    <p:extLst>
      <p:ext uri="{BB962C8B-B14F-4D97-AF65-F5344CB8AC3E}">
        <p14:creationId xmlns:p14="http://schemas.microsoft.com/office/powerpoint/2010/main" val="2782929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clipart, Dessin animé, dessin humoristique&#10;&#10;Le contenu généré par l’IA peut être incorrect.">
            <a:extLst>
              <a:ext uri="{FF2B5EF4-FFF2-40B4-BE49-F238E27FC236}">
                <a16:creationId xmlns:a16="http://schemas.microsoft.com/office/drawing/2014/main" id="{48BC3441-AC16-8991-6B6C-BF2872658B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34860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dessin humoristique, Dessin animé, clipart&#10;&#10;Le contenu généré par l’IA peut être incorrect.">
            <a:extLst>
              <a:ext uri="{FF2B5EF4-FFF2-40B4-BE49-F238E27FC236}">
                <a16:creationId xmlns:a16="http://schemas.microsoft.com/office/drawing/2014/main" id="{69D1EB69-1936-67BA-C394-BE8525A0D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55269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Dessin animé, Animation, capture d’écran&#10;&#10;Le contenu généré par l’IA peut être incorrect.">
            <a:extLst>
              <a:ext uri="{FF2B5EF4-FFF2-40B4-BE49-F238E27FC236}">
                <a16:creationId xmlns:a16="http://schemas.microsoft.com/office/drawing/2014/main" id="{4B89D37F-A89C-1D10-D99E-9F7CFB1F27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77961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 dessin humoristique, Dessin animé, Animation&#10;&#10;Le contenu généré par l’IA peut être incorrect.">
            <a:extLst>
              <a:ext uri="{FF2B5EF4-FFF2-40B4-BE49-F238E27FC236}">
                <a16:creationId xmlns:a16="http://schemas.microsoft.com/office/drawing/2014/main" id="{9E9A958E-7AA3-4D3D-56A8-66AD120EB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85082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ço Reservado para Conteúdo 2">
            <a:extLst>
              <a:ext uri="{FF2B5EF4-FFF2-40B4-BE49-F238E27FC236}">
                <a16:creationId xmlns:a16="http://schemas.microsoft.com/office/drawing/2014/main" id="{2FF20282-414D-5848-8493-24A19DA50E42}"/>
              </a:ext>
            </a:extLst>
          </p:cNvPr>
          <p:cNvSpPr txBox="1">
            <a:spLocks/>
          </p:cNvSpPr>
          <p:nvPr/>
        </p:nvSpPr>
        <p:spPr>
          <a:xfrm>
            <a:off x="1230086" y="1836078"/>
            <a:ext cx="9145555" cy="4251960"/>
          </a:xfrm>
          <a:prstGeom prst="rect">
            <a:avLst/>
          </a:prstGeom>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s-ES_tradnl" b="1" dirty="0" err="1">
                <a:solidFill>
                  <a:srgbClr val="273A7E"/>
                </a:solidFill>
                <a:ea typeface="+mn-lt"/>
                <a:cs typeface="+mn-lt"/>
              </a:rPr>
              <a:t>Toute</a:t>
            </a:r>
            <a:r>
              <a:rPr lang="es-ES_tradnl" b="1" dirty="0">
                <a:solidFill>
                  <a:srgbClr val="273A7E"/>
                </a:solidFill>
                <a:ea typeface="+mn-lt"/>
                <a:cs typeface="+mn-lt"/>
              </a:rPr>
              <a:t> la </a:t>
            </a:r>
            <a:r>
              <a:rPr lang="es-ES_tradnl" b="1" dirty="0" err="1">
                <a:solidFill>
                  <a:srgbClr val="273A7E"/>
                </a:solidFill>
                <a:ea typeface="+mn-lt"/>
                <a:cs typeface="+mn-lt"/>
              </a:rPr>
              <a:t>formation</a:t>
            </a:r>
            <a:r>
              <a:rPr lang="es-ES_tradnl" b="1" dirty="0">
                <a:solidFill>
                  <a:srgbClr val="273A7E"/>
                </a:solidFill>
                <a:ea typeface="+mn-lt"/>
                <a:cs typeface="+mn-lt"/>
              </a:rPr>
              <a:t> </a:t>
            </a:r>
            <a:r>
              <a:rPr lang="es-ES_tradnl" b="1" dirty="0" err="1">
                <a:solidFill>
                  <a:srgbClr val="273A7E"/>
                </a:solidFill>
                <a:ea typeface="+mn-lt"/>
                <a:cs typeface="+mn-lt"/>
              </a:rPr>
              <a:t>sera</a:t>
            </a:r>
            <a:r>
              <a:rPr lang="es-ES_tradnl" b="1" dirty="0">
                <a:solidFill>
                  <a:srgbClr val="273A7E"/>
                </a:solidFill>
                <a:ea typeface="+mn-lt"/>
                <a:cs typeface="+mn-lt"/>
              </a:rPr>
              <a:t> mise en </a:t>
            </a:r>
            <a:r>
              <a:rPr lang="es-ES_tradnl" b="1" dirty="0" err="1">
                <a:solidFill>
                  <a:srgbClr val="273A7E"/>
                </a:solidFill>
                <a:ea typeface="+mn-lt"/>
                <a:cs typeface="+mn-lt"/>
              </a:rPr>
              <a:t>pratique</a:t>
            </a:r>
            <a:r>
              <a:rPr lang="es-ES_tradnl" dirty="0">
                <a:solidFill>
                  <a:srgbClr val="273A7E"/>
                </a:solidFill>
                <a:ea typeface="+mn-lt"/>
                <a:cs typeface="+mn-lt"/>
              </a:rPr>
              <a:t> </a:t>
            </a:r>
            <a:r>
              <a:rPr lang="es-ES_tradnl" b="1" dirty="0" err="1">
                <a:solidFill>
                  <a:srgbClr val="273A7E"/>
                </a:solidFill>
                <a:ea typeface="+mn-lt"/>
                <a:cs typeface="+mn-lt"/>
              </a:rPr>
              <a:t>avec</a:t>
            </a:r>
            <a:r>
              <a:rPr lang="es-ES_tradnl" b="1" dirty="0">
                <a:solidFill>
                  <a:srgbClr val="273A7E"/>
                </a:solidFill>
                <a:ea typeface="+mn-lt"/>
                <a:cs typeface="+mn-lt"/>
              </a:rPr>
              <a:t> les </a:t>
            </a:r>
            <a:r>
              <a:rPr lang="es-ES_tradnl" b="1" dirty="0" err="1">
                <a:solidFill>
                  <a:srgbClr val="273A7E"/>
                </a:solidFill>
                <a:ea typeface="+mn-lt"/>
                <a:cs typeface="+mn-lt"/>
              </a:rPr>
              <a:t>enfants</a:t>
            </a:r>
            <a:r>
              <a:rPr lang="es-ES_tradnl" b="1" dirty="0">
                <a:solidFill>
                  <a:srgbClr val="273A7E"/>
                </a:solidFill>
                <a:ea typeface="+mn-lt"/>
                <a:cs typeface="+mn-lt"/>
              </a:rPr>
              <a:t>, </a:t>
            </a:r>
            <a:r>
              <a:rPr lang="es-ES_tradnl" b="1" dirty="0" err="1">
                <a:solidFill>
                  <a:srgbClr val="273A7E"/>
                </a:solidFill>
                <a:ea typeface="+mn-lt"/>
                <a:cs typeface="+mn-lt"/>
              </a:rPr>
              <a:t>comme</a:t>
            </a:r>
            <a:r>
              <a:rPr lang="es-ES_tradnl" b="1" dirty="0">
                <a:solidFill>
                  <a:srgbClr val="273A7E"/>
                </a:solidFill>
                <a:ea typeface="+mn-lt"/>
                <a:cs typeface="+mn-lt"/>
              </a:rPr>
              <a:t> par </a:t>
            </a:r>
            <a:r>
              <a:rPr lang="es-ES_tradnl" b="1" dirty="0" err="1">
                <a:solidFill>
                  <a:srgbClr val="273A7E"/>
                </a:solidFill>
                <a:ea typeface="+mn-lt"/>
                <a:cs typeface="+mn-lt"/>
              </a:rPr>
              <a:t>exemple</a:t>
            </a:r>
            <a:r>
              <a:rPr lang="es-ES_tradnl" b="1" dirty="0">
                <a:solidFill>
                  <a:srgbClr val="273A7E"/>
                </a:solidFill>
                <a:ea typeface="+mn-lt"/>
                <a:cs typeface="+mn-lt"/>
              </a:rPr>
              <a:t> :</a:t>
            </a:r>
            <a:r>
              <a:rPr lang="es-ES_tradnl" dirty="0">
                <a:solidFill>
                  <a:srgbClr val="273A7E"/>
                </a:solidFill>
                <a:ea typeface="+mn-lt"/>
                <a:cs typeface="+mn-lt"/>
              </a:rPr>
              <a:t> </a:t>
            </a:r>
            <a:endParaRPr lang="es-ES_tradnl" sz="1400" dirty="0">
              <a:ea typeface="Calibri"/>
              <a:cs typeface="Calibri"/>
            </a:endParaRPr>
          </a:p>
          <a:p>
            <a:pPr algn="l"/>
            <a:endParaRPr lang="es-ES_tradnl" dirty="0">
              <a:solidFill>
                <a:srgbClr val="FF0000"/>
              </a:solidFill>
              <a:ea typeface="+mn-lt"/>
              <a:cs typeface="+mn-lt"/>
            </a:endParaRPr>
          </a:p>
          <a:p>
            <a:pPr marL="285750" indent="-285750" algn="l">
              <a:buFont typeface="Arial"/>
              <a:buChar char="•"/>
            </a:pPr>
            <a:r>
              <a:rPr lang="es-ES_tradnl" b="1" dirty="0">
                <a:solidFill>
                  <a:srgbClr val="273A7E"/>
                </a:solidFill>
                <a:ea typeface="+mn-lt"/>
                <a:cs typeface="+mn-lt"/>
              </a:rPr>
              <a:t>Le culte de </a:t>
            </a:r>
            <a:r>
              <a:rPr lang="es-ES_tradnl" b="1" dirty="0" err="1">
                <a:solidFill>
                  <a:srgbClr val="273A7E"/>
                </a:solidFill>
                <a:ea typeface="+mn-lt"/>
                <a:cs typeface="+mn-lt"/>
              </a:rPr>
              <a:t>prière</a:t>
            </a:r>
            <a:endParaRPr lang="es-ES_tradnl" b="1" dirty="0">
              <a:solidFill>
                <a:srgbClr val="273A7E"/>
              </a:solidFill>
              <a:ea typeface="+mn-lt"/>
              <a:cs typeface="+mn-lt"/>
            </a:endParaRPr>
          </a:p>
          <a:p>
            <a:pPr algn="l"/>
            <a:endParaRPr lang="es-ES_tradnl" b="1" dirty="0">
              <a:solidFill>
                <a:srgbClr val="273A7E"/>
              </a:solidFill>
              <a:ea typeface="+mn-lt"/>
              <a:cs typeface="+mn-lt"/>
            </a:endParaRPr>
          </a:p>
          <a:p>
            <a:pPr marL="285750" indent="-285750" algn="l">
              <a:buFont typeface="Arial"/>
              <a:buChar char="•"/>
            </a:pPr>
            <a:r>
              <a:rPr lang="es-ES_tradnl" b="1" dirty="0">
                <a:solidFill>
                  <a:srgbClr val="273A7E"/>
                </a:solidFill>
                <a:ea typeface="+mn-lt"/>
                <a:cs typeface="+mn-lt"/>
              </a:rPr>
              <a:t>Le Sabbat des </a:t>
            </a:r>
            <a:r>
              <a:rPr lang="es-ES_tradnl" b="1" dirty="0" err="1">
                <a:solidFill>
                  <a:srgbClr val="273A7E"/>
                </a:solidFill>
                <a:ea typeface="+mn-lt"/>
                <a:cs typeface="+mn-lt"/>
              </a:rPr>
              <a:t>enfants</a:t>
            </a:r>
            <a:r>
              <a:rPr lang="es-ES_tradnl" b="1" dirty="0">
                <a:solidFill>
                  <a:srgbClr val="273A7E"/>
                </a:solidFill>
                <a:ea typeface="+mn-lt"/>
                <a:cs typeface="+mn-lt"/>
              </a:rPr>
              <a:t> et des </a:t>
            </a:r>
            <a:r>
              <a:rPr lang="es-ES_tradnl" b="1" dirty="0" err="1">
                <a:solidFill>
                  <a:srgbClr val="273A7E"/>
                </a:solidFill>
                <a:ea typeface="+mn-lt"/>
                <a:cs typeface="+mn-lt"/>
              </a:rPr>
              <a:t>aventuriers</a:t>
            </a:r>
            <a:r>
              <a:rPr lang="es-ES_tradnl" dirty="0">
                <a:solidFill>
                  <a:srgbClr val="273A7E"/>
                </a:solidFill>
                <a:ea typeface="+mn-lt"/>
                <a:cs typeface="+mn-lt"/>
              </a:rPr>
              <a:t> </a:t>
            </a:r>
            <a:endParaRPr lang="es-ES_tradnl" sz="1400" dirty="0"/>
          </a:p>
          <a:p>
            <a:pPr algn="l"/>
            <a:endParaRPr lang="es-ES_tradnl" sz="1400" dirty="0"/>
          </a:p>
          <a:p>
            <a:pPr marL="285750" indent="-285750" algn="l">
              <a:buFont typeface="Arial"/>
              <a:buChar char="•"/>
            </a:pPr>
            <a:r>
              <a:rPr lang="es-ES_tradnl" b="1" dirty="0">
                <a:solidFill>
                  <a:srgbClr val="273A7E"/>
                </a:solidFill>
                <a:ea typeface="+mn-lt"/>
                <a:cs typeface="+mn-lt"/>
              </a:rPr>
              <a:t>La </a:t>
            </a:r>
            <a:r>
              <a:rPr lang="es-ES_tradnl" b="1" dirty="0" err="1">
                <a:solidFill>
                  <a:srgbClr val="273A7E"/>
                </a:solidFill>
                <a:ea typeface="+mn-lt"/>
                <a:cs typeface="+mn-lt"/>
              </a:rPr>
              <a:t>Semaine</a:t>
            </a:r>
            <a:r>
              <a:rPr lang="es-ES_tradnl" b="1" dirty="0">
                <a:solidFill>
                  <a:srgbClr val="273A7E"/>
                </a:solidFill>
                <a:ea typeface="+mn-lt"/>
                <a:cs typeface="+mn-lt"/>
              </a:rPr>
              <a:t> </a:t>
            </a:r>
            <a:r>
              <a:rPr lang="es-ES_tradnl" b="1" dirty="0" err="1">
                <a:solidFill>
                  <a:srgbClr val="273A7E"/>
                </a:solidFill>
                <a:ea typeface="+mn-lt"/>
                <a:cs typeface="+mn-lt"/>
              </a:rPr>
              <a:t>d'évangélisation</a:t>
            </a:r>
            <a:r>
              <a:rPr lang="es-ES_tradnl" b="1" dirty="0">
                <a:solidFill>
                  <a:srgbClr val="273A7E"/>
                </a:solidFill>
                <a:ea typeface="+mn-lt"/>
                <a:cs typeface="+mn-lt"/>
              </a:rPr>
              <a:t> / la </a:t>
            </a:r>
            <a:r>
              <a:rPr lang="es-ES_tradnl" b="1" dirty="0" err="1">
                <a:solidFill>
                  <a:srgbClr val="273A7E"/>
                </a:solidFill>
                <a:ea typeface="+mn-lt"/>
                <a:cs typeface="+mn-lt"/>
              </a:rPr>
              <a:t>semaine</a:t>
            </a:r>
            <a:r>
              <a:rPr lang="es-ES_tradnl" b="1" dirty="0">
                <a:solidFill>
                  <a:srgbClr val="273A7E"/>
                </a:solidFill>
                <a:ea typeface="+mn-lt"/>
                <a:cs typeface="+mn-lt"/>
              </a:rPr>
              <a:t> de </a:t>
            </a:r>
            <a:r>
              <a:rPr lang="es-ES_tradnl" b="1" dirty="0" err="1">
                <a:solidFill>
                  <a:srgbClr val="273A7E"/>
                </a:solidFill>
                <a:ea typeface="+mn-lt"/>
                <a:cs typeface="+mn-lt"/>
              </a:rPr>
              <a:t>Paques</a:t>
            </a:r>
            <a:r>
              <a:rPr lang="es-ES_tradnl" b="1" dirty="0">
                <a:solidFill>
                  <a:srgbClr val="273A7E"/>
                </a:solidFill>
                <a:ea typeface="+mn-lt"/>
                <a:cs typeface="+mn-lt"/>
              </a:rPr>
              <a:t> / la </a:t>
            </a:r>
            <a:r>
              <a:rPr lang="es-ES_tradnl" b="1" dirty="0" err="1">
                <a:solidFill>
                  <a:srgbClr val="273A7E"/>
                </a:solidFill>
                <a:ea typeface="+mn-lt"/>
                <a:cs typeface="+mn-lt"/>
              </a:rPr>
              <a:t>semaine</a:t>
            </a:r>
            <a:r>
              <a:rPr lang="es-ES_tradnl" b="1" dirty="0">
                <a:solidFill>
                  <a:srgbClr val="273A7E"/>
                </a:solidFill>
                <a:ea typeface="+mn-lt"/>
                <a:cs typeface="+mn-lt"/>
              </a:rPr>
              <a:t> des </a:t>
            </a:r>
            <a:r>
              <a:rPr lang="es-ES_tradnl" b="1" dirty="0" err="1">
                <a:solidFill>
                  <a:srgbClr val="273A7E"/>
                </a:solidFill>
                <a:ea typeface="+mn-lt"/>
                <a:cs typeface="+mn-lt"/>
              </a:rPr>
              <a:t>enfants</a:t>
            </a:r>
            <a:r>
              <a:rPr lang="es-ES_tradnl" dirty="0">
                <a:solidFill>
                  <a:srgbClr val="273A7E"/>
                </a:solidFill>
                <a:ea typeface="+mn-lt"/>
                <a:cs typeface="+mn-lt"/>
              </a:rPr>
              <a:t>  </a:t>
            </a:r>
            <a:endParaRPr lang="es-ES_tradnl" sz="1400" dirty="0"/>
          </a:p>
          <a:p>
            <a:pPr algn="l"/>
            <a:endParaRPr lang="es-ES_tradnl" sz="1400" dirty="0"/>
          </a:p>
          <a:p>
            <a:pPr marL="285750" indent="-285750" algn="l">
              <a:buFont typeface="Arial"/>
              <a:buChar char="•"/>
            </a:pPr>
            <a:r>
              <a:rPr lang="es-ES_tradnl" b="1" dirty="0">
                <a:solidFill>
                  <a:srgbClr val="273A7E"/>
                </a:solidFill>
                <a:ea typeface="+mn-lt"/>
                <a:cs typeface="+mn-lt"/>
              </a:rPr>
              <a:t>Le </a:t>
            </a:r>
            <a:r>
              <a:rPr lang="es-ES_tradnl" b="1" dirty="0" err="1">
                <a:solidFill>
                  <a:srgbClr val="273A7E"/>
                </a:solidFill>
                <a:ea typeface="+mn-lt"/>
                <a:cs typeface="+mn-lt"/>
              </a:rPr>
              <a:t>début</a:t>
            </a:r>
            <a:r>
              <a:rPr lang="es-ES_tradnl" b="1" dirty="0">
                <a:solidFill>
                  <a:srgbClr val="273A7E"/>
                </a:solidFill>
                <a:ea typeface="+mn-lt"/>
                <a:cs typeface="+mn-lt"/>
              </a:rPr>
              <a:t> des </a:t>
            </a:r>
            <a:r>
              <a:rPr lang="es-ES_tradnl" b="1" dirty="0" err="1">
                <a:solidFill>
                  <a:srgbClr val="273A7E"/>
                </a:solidFill>
                <a:ea typeface="+mn-lt"/>
                <a:cs typeface="+mn-lt"/>
              </a:rPr>
              <a:t>études</a:t>
            </a:r>
            <a:r>
              <a:rPr lang="es-ES_tradnl" b="1" dirty="0">
                <a:solidFill>
                  <a:srgbClr val="273A7E"/>
                </a:solidFill>
                <a:ea typeface="+mn-lt"/>
                <a:cs typeface="+mn-lt"/>
              </a:rPr>
              <a:t> </a:t>
            </a:r>
            <a:r>
              <a:rPr lang="es-ES_tradnl" b="1" dirty="0" err="1">
                <a:solidFill>
                  <a:srgbClr val="273A7E"/>
                </a:solidFill>
                <a:ea typeface="+mn-lt"/>
                <a:cs typeface="+mn-lt"/>
              </a:rPr>
              <a:t>bibliques</a:t>
            </a:r>
            <a:r>
              <a:rPr lang="es-ES_tradnl" dirty="0">
                <a:solidFill>
                  <a:srgbClr val="273A7E"/>
                </a:solidFill>
                <a:ea typeface="+mn-lt"/>
                <a:cs typeface="+mn-lt"/>
              </a:rPr>
              <a:t> </a:t>
            </a:r>
            <a:endParaRPr lang="es-ES_tradnl" sz="1400" dirty="0"/>
          </a:p>
          <a:p>
            <a:pPr algn="l"/>
            <a:endParaRPr lang="es-ES_tradnl" sz="1400" dirty="0"/>
          </a:p>
          <a:p>
            <a:pPr marL="285750" indent="-285750" algn="l">
              <a:buFont typeface="Arial"/>
              <a:buChar char="•"/>
            </a:pPr>
            <a:r>
              <a:rPr lang="es-ES_tradnl" b="1" dirty="0">
                <a:solidFill>
                  <a:srgbClr val="273A7E"/>
                </a:solidFill>
                <a:ea typeface="+mn-lt"/>
                <a:cs typeface="+mn-lt"/>
              </a:rPr>
              <a:t>Le Petit </a:t>
            </a:r>
            <a:r>
              <a:rPr lang="es-ES_tradnl" b="1" dirty="0" err="1">
                <a:solidFill>
                  <a:srgbClr val="273A7E"/>
                </a:solidFill>
                <a:ea typeface="+mn-lt"/>
                <a:cs typeface="+mn-lt"/>
              </a:rPr>
              <a:t>groupe</a:t>
            </a:r>
            <a:r>
              <a:rPr lang="es-ES_tradnl" b="1" dirty="0">
                <a:solidFill>
                  <a:srgbClr val="273A7E"/>
                </a:solidFill>
                <a:ea typeface="+mn-lt"/>
                <a:cs typeface="+mn-lt"/>
              </a:rPr>
              <a:t> de </a:t>
            </a:r>
            <a:r>
              <a:rPr lang="es-ES_tradnl" b="1" dirty="0" err="1">
                <a:solidFill>
                  <a:srgbClr val="273A7E"/>
                </a:solidFill>
                <a:ea typeface="+mn-lt"/>
                <a:cs typeface="+mn-lt"/>
              </a:rPr>
              <a:t>maison</a:t>
            </a:r>
            <a:r>
              <a:rPr lang="es-ES_tradnl" b="1" dirty="0">
                <a:solidFill>
                  <a:srgbClr val="273A7E"/>
                </a:solidFill>
                <a:ea typeface="+mn-lt"/>
                <a:cs typeface="+mn-lt"/>
              </a:rPr>
              <a:t> </a:t>
            </a:r>
            <a:r>
              <a:rPr lang="es-ES_tradnl" b="1" dirty="0" err="1">
                <a:solidFill>
                  <a:srgbClr val="273A7E"/>
                </a:solidFill>
                <a:ea typeface="+mn-lt"/>
                <a:cs typeface="+mn-lt"/>
              </a:rPr>
              <a:t>d'enfants</a:t>
            </a:r>
            <a:endParaRPr lang="es-ES_tradnl" sz="1400" dirty="0"/>
          </a:p>
          <a:p>
            <a:pPr algn="l"/>
            <a:endParaRPr lang="es-ES_tradnl" b="1" dirty="0">
              <a:solidFill>
                <a:srgbClr val="273A7E"/>
              </a:solidFill>
              <a:ea typeface="Calibri"/>
              <a:cs typeface="Calibri"/>
            </a:endParaRPr>
          </a:p>
        </p:txBody>
      </p:sp>
      <p:sp>
        <p:nvSpPr>
          <p:cNvPr id="5" name="Título 1">
            <a:extLst>
              <a:ext uri="{FF2B5EF4-FFF2-40B4-BE49-F238E27FC236}">
                <a16:creationId xmlns:a16="http://schemas.microsoft.com/office/drawing/2014/main" id="{8829E43B-24A9-8749-9939-EC4E7F5797E4}"/>
              </a:ext>
            </a:extLst>
          </p:cNvPr>
          <p:cNvSpPr txBox="1">
            <a:spLocks/>
          </p:cNvSpPr>
          <p:nvPr/>
        </p:nvSpPr>
        <p:spPr>
          <a:xfrm>
            <a:off x="931506" y="346465"/>
            <a:ext cx="7354078" cy="866516"/>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_tradnl" b="1" dirty="0" err="1">
                <a:effectLst>
                  <a:outerShdw blurRad="38100" dist="38100" dir="2700000" algn="tl">
                    <a:srgbClr val="000000">
                      <a:alpha val="43137"/>
                    </a:srgbClr>
                  </a:outerShdw>
                </a:effectLst>
              </a:rPr>
              <a:t>Application</a:t>
            </a:r>
            <a:r>
              <a:rPr lang="es-ES_tradnl" dirty="0">
                <a:effectLst>
                  <a:outerShdw blurRad="38100" dist="38100" dir="2700000" algn="tl">
                    <a:srgbClr val="000000">
                      <a:alpha val="43137"/>
                    </a:srgbClr>
                  </a:outerShdw>
                </a:effectLst>
                <a:ea typeface="+mj-lt"/>
                <a:cs typeface="+mj-lt"/>
              </a:rPr>
              <a:t> </a:t>
            </a:r>
            <a:r>
              <a:rPr lang="es-ES_tradnl" b="1" dirty="0" err="1">
                <a:effectLst>
                  <a:outerShdw blurRad="38100" dist="38100" dir="2700000" algn="tl">
                    <a:srgbClr val="000000">
                      <a:alpha val="43137"/>
                    </a:srgbClr>
                  </a:outerShdw>
                </a:effectLst>
                <a:ea typeface="+mj-lt"/>
                <a:cs typeface="+mj-lt"/>
              </a:rPr>
              <a:t>dans</a:t>
            </a:r>
            <a:r>
              <a:rPr lang="es-ES_tradnl" b="1" dirty="0">
                <a:effectLst>
                  <a:outerShdw blurRad="38100" dist="38100" dir="2700000" algn="tl">
                    <a:srgbClr val="000000">
                      <a:alpha val="43137"/>
                    </a:srgbClr>
                  </a:outerShdw>
                </a:effectLst>
                <a:ea typeface="+mj-lt"/>
                <a:cs typeface="+mj-lt"/>
              </a:rPr>
              <a:t> </a:t>
            </a:r>
            <a:r>
              <a:rPr lang="es-ES_tradnl" b="1" dirty="0" err="1">
                <a:effectLst>
                  <a:outerShdw blurRad="38100" dist="38100" dir="2700000" algn="tl">
                    <a:srgbClr val="000000">
                      <a:alpha val="43137"/>
                    </a:srgbClr>
                  </a:outerShdw>
                </a:effectLst>
                <a:ea typeface="+mj-lt"/>
                <a:cs typeface="+mj-lt"/>
              </a:rPr>
              <a:t>l'Église</a:t>
            </a:r>
            <a:r>
              <a:rPr lang="es-ES_tradnl" b="1" dirty="0">
                <a:effectLst>
                  <a:outerShdw blurRad="38100" dist="38100" dir="2700000" algn="tl">
                    <a:srgbClr val="000000">
                      <a:alpha val="43137"/>
                    </a:srgbClr>
                  </a:outerShdw>
                </a:effectLst>
                <a:ea typeface="+mj-lt"/>
                <a:cs typeface="+mj-lt"/>
              </a:rPr>
              <a:t> </a:t>
            </a:r>
            <a:r>
              <a:rPr lang="es-ES_tradnl" b="1" dirty="0" err="1">
                <a:effectLst>
                  <a:outerShdw blurRad="38100" dist="38100" dir="2700000" algn="tl">
                    <a:srgbClr val="000000">
                      <a:alpha val="43137"/>
                    </a:srgbClr>
                  </a:outerShdw>
                </a:effectLst>
                <a:ea typeface="+mj-lt"/>
                <a:cs typeface="+mj-lt"/>
              </a:rPr>
              <a:t>locale</a:t>
            </a:r>
            <a:endParaRPr lang="es-ES_tradnl" dirty="0">
              <a:ea typeface="Calibri Light"/>
              <a:cs typeface="Calibri Light"/>
            </a:endParaRPr>
          </a:p>
        </p:txBody>
      </p:sp>
      <p:sp>
        <p:nvSpPr>
          <p:cNvPr id="2" name="Ellipse 1">
            <a:extLst>
              <a:ext uri="{FF2B5EF4-FFF2-40B4-BE49-F238E27FC236}">
                <a16:creationId xmlns:a16="http://schemas.microsoft.com/office/drawing/2014/main" id="{2F73C999-CF7F-5239-9C59-6F4E6E179FA6}"/>
              </a:ext>
            </a:extLst>
          </p:cNvPr>
          <p:cNvSpPr/>
          <p:nvPr/>
        </p:nvSpPr>
        <p:spPr>
          <a:xfrm>
            <a:off x="9881555" y="50196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601545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ço Reservado para Conteúdo 2">
            <a:extLst>
              <a:ext uri="{FF2B5EF4-FFF2-40B4-BE49-F238E27FC236}">
                <a16:creationId xmlns:a16="http://schemas.microsoft.com/office/drawing/2014/main" id="{2FF20282-414D-5848-8493-24A19DA50E42}"/>
              </a:ext>
            </a:extLst>
          </p:cNvPr>
          <p:cNvSpPr txBox="1">
            <a:spLocks/>
          </p:cNvSpPr>
          <p:nvPr/>
        </p:nvSpPr>
        <p:spPr>
          <a:xfrm>
            <a:off x="1230086" y="1836078"/>
            <a:ext cx="9145555" cy="4251960"/>
          </a:xfrm>
          <a:prstGeom prst="rect">
            <a:avLst/>
          </a:prstGeom>
        </p:spPr>
        <p:txBody>
          <a:bodyPr vert="horz" lIns="91440" tIns="45720" rIns="91440" bIns="45720" rtlCol="0" anchor="t">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fr-FR" dirty="0"/>
          </a:p>
          <a:p>
            <a:pPr marL="285750" indent="-285750" algn="l">
              <a:buFont typeface="Arial"/>
              <a:buChar char="•"/>
            </a:pPr>
            <a:r>
              <a:rPr lang="es-ES_tradnl" sz="3600" b="1" dirty="0">
                <a:solidFill>
                  <a:srgbClr val="273A7E"/>
                </a:solidFill>
                <a:ea typeface="+mn-lt"/>
                <a:cs typeface="+mn-lt"/>
              </a:rPr>
              <a:t>Il existe un </a:t>
            </a:r>
            <a:r>
              <a:rPr lang="es-ES_tradnl" sz="3600" b="1" dirty="0" err="1">
                <a:solidFill>
                  <a:srgbClr val="273A7E"/>
                </a:solidFill>
                <a:ea typeface="+mn-lt"/>
                <a:cs typeface="+mn-lt"/>
              </a:rPr>
              <a:t>programme</a:t>
            </a:r>
            <a:r>
              <a:rPr lang="es-ES_tradnl" sz="3600" b="1" dirty="0">
                <a:solidFill>
                  <a:srgbClr val="273A7E"/>
                </a:solidFill>
                <a:ea typeface="+mn-lt"/>
                <a:cs typeface="+mn-lt"/>
              </a:rPr>
              <a:t> </a:t>
            </a:r>
            <a:r>
              <a:rPr lang="es-ES_tradnl" sz="3600" b="1" dirty="0" err="1">
                <a:solidFill>
                  <a:srgbClr val="273A7E"/>
                </a:solidFill>
                <a:ea typeface="+mn-lt"/>
                <a:cs typeface="+mn-lt"/>
              </a:rPr>
              <a:t>suggestif</a:t>
            </a:r>
            <a:r>
              <a:rPr lang="es-ES_tradnl" sz="3600" b="1" dirty="0">
                <a:solidFill>
                  <a:srgbClr val="273A7E"/>
                </a:solidFill>
                <a:ea typeface="+mn-lt"/>
                <a:cs typeface="+mn-lt"/>
              </a:rPr>
              <a:t> </a:t>
            </a:r>
            <a:r>
              <a:rPr lang="es-ES_tradnl" sz="3600" b="1" dirty="0" err="1">
                <a:solidFill>
                  <a:srgbClr val="273A7E"/>
                </a:solidFill>
                <a:ea typeface="+mn-lt"/>
                <a:cs typeface="+mn-lt"/>
              </a:rPr>
              <a:t>au</a:t>
            </a:r>
            <a:r>
              <a:rPr lang="es-ES_tradnl" sz="3600" b="1" dirty="0">
                <a:solidFill>
                  <a:srgbClr val="273A7E"/>
                </a:solidFill>
                <a:ea typeface="+mn-lt"/>
                <a:cs typeface="+mn-lt"/>
              </a:rPr>
              <a:t> </a:t>
            </a:r>
            <a:r>
              <a:rPr lang="es-ES_tradnl" sz="3600" b="1" dirty="0" err="1">
                <a:solidFill>
                  <a:srgbClr val="273A7E"/>
                </a:solidFill>
                <a:ea typeface="+mn-lt"/>
                <a:cs typeface="+mn-lt"/>
              </a:rPr>
              <a:t>format</a:t>
            </a:r>
            <a:r>
              <a:rPr lang="es-ES_tradnl" sz="3600" b="1" dirty="0">
                <a:solidFill>
                  <a:srgbClr val="273A7E"/>
                </a:solidFill>
                <a:ea typeface="+mn-lt"/>
                <a:cs typeface="+mn-lt"/>
              </a:rPr>
              <a:t> PDF, </a:t>
            </a:r>
            <a:r>
              <a:rPr lang="es-ES_tradnl" sz="3600" b="1" dirty="0" err="1">
                <a:solidFill>
                  <a:srgbClr val="273A7E"/>
                </a:solidFill>
                <a:ea typeface="+mn-lt"/>
                <a:cs typeface="+mn-lt"/>
              </a:rPr>
              <a:t>avec</a:t>
            </a:r>
            <a:r>
              <a:rPr lang="es-ES_tradnl" sz="3600" b="1" dirty="0">
                <a:solidFill>
                  <a:srgbClr val="273A7E"/>
                </a:solidFill>
                <a:ea typeface="+mn-lt"/>
                <a:cs typeface="+mn-lt"/>
              </a:rPr>
              <a:t> </a:t>
            </a:r>
            <a:r>
              <a:rPr lang="es-ES_tradnl" sz="3600" b="1" dirty="0" err="1">
                <a:solidFill>
                  <a:srgbClr val="273A7E"/>
                </a:solidFill>
                <a:ea typeface="+mn-lt"/>
                <a:cs typeface="+mn-lt"/>
              </a:rPr>
              <a:t>davantage</a:t>
            </a:r>
            <a:r>
              <a:rPr lang="es-ES_tradnl" sz="3600" b="1" dirty="0">
                <a:solidFill>
                  <a:srgbClr val="273A7E"/>
                </a:solidFill>
                <a:ea typeface="+mn-lt"/>
                <a:cs typeface="+mn-lt"/>
              </a:rPr>
              <a:t> de </a:t>
            </a:r>
            <a:r>
              <a:rPr lang="es-ES_tradnl" sz="3600" b="1" dirty="0" err="1">
                <a:solidFill>
                  <a:srgbClr val="273A7E"/>
                </a:solidFill>
                <a:ea typeface="+mn-lt"/>
                <a:cs typeface="+mn-lt"/>
              </a:rPr>
              <a:t>suggestions</a:t>
            </a:r>
            <a:r>
              <a:rPr lang="es-ES_tradnl" sz="3600" b="1" dirty="0">
                <a:solidFill>
                  <a:srgbClr val="273A7E"/>
                </a:solidFill>
                <a:ea typeface="+mn-lt"/>
                <a:cs typeface="+mn-lt"/>
              </a:rPr>
              <a:t>, des </a:t>
            </a:r>
            <a:r>
              <a:rPr lang="es-ES_tradnl" sz="3600" b="1" dirty="0" err="1">
                <a:solidFill>
                  <a:srgbClr val="273A7E"/>
                </a:solidFill>
                <a:ea typeface="+mn-lt"/>
                <a:cs typeface="+mn-lt"/>
              </a:rPr>
              <a:t>dynamiques</a:t>
            </a:r>
            <a:r>
              <a:rPr lang="es-ES_tradnl" sz="3600" b="1" dirty="0">
                <a:solidFill>
                  <a:srgbClr val="273A7E"/>
                </a:solidFill>
                <a:ea typeface="+mn-lt"/>
                <a:cs typeface="+mn-lt"/>
              </a:rPr>
              <a:t>, des </a:t>
            </a:r>
            <a:r>
              <a:rPr lang="es-ES_tradnl" sz="3600" b="1" dirty="0" err="1">
                <a:solidFill>
                  <a:srgbClr val="273A7E"/>
                </a:solidFill>
                <a:ea typeface="+mn-lt"/>
                <a:cs typeface="+mn-lt"/>
              </a:rPr>
              <a:t>dramatisations</a:t>
            </a:r>
            <a:r>
              <a:rPr lang="es-ES_tradnl" sz="3600" b="1" dirty="0">
                <a:solidFill>
                  <a:srgbClr val="273A7E"/>
                </a:solidFill>
                <a:ea typeface="+mn-lt"/>
                <a:cs typeface="+mn-lt"/>
              </a:rPr>
              <a:t>, etc. </a:t>
            </a:r>
            <a:r>
              <a:rPr lang="es-ES_tradnl" sz="3600" dirty="0">
                <a:solidFill>
                  <a:srgbClr val="273A7E"/>
                </a:solidFill>
                <a:ea typeface="+mn-lt"/>
                <a:cs typeface="+mn-lt"/>
              </a:rPr>
              <a:t> </a:t>
            </a:r>
            <a:endParaRPr lang="es-ES_tradnl" dirty="0"/>
          </a:p>
          <a:p>
            <a:pPr algn="l"/>
            <a:endParaRPr lang="es-ES_tradnl" dirty="0"/>
          </a:p>
          <a:p>
            <a:pPr marL="285750" indent="-285750" algn="l">
              <a:buFont typeface="Arial"/>
              <a:buChar char="•"/>
            </a:pPr>
            <a:r>
              <a:rPr lang="es-ES_tradnl" sz="3600" b="1" dirty="0">
                <a:solidFill>
                  <a:srgbClr val="273A7E"/>
                </a:solidFill>
                <a:ea typeface="+mn-lt"/>
                <a:cs typeface="+mn-lt"/>
              </a:rPr>
              <a:t>Dans le </a:t>
            </a:r>
            <a:r>
              <a:rPr lang="es-ES_tradnl" sz="3600" b="1" dirty="0" err="1">
                <a:solidFill>
                  <a:srgbClr val="273A7E"/>
                </a:solidFill>
                <a:ea typeface="+mn-lt"/>
                <a:cs typeface="+mn-lt"/>
              </a:rPr>
              <a:t>sac</a:t>
            </a:r>
            <a:r>
              <a:rPr lang="es-ES_tradnl" sz="3600" b="1" dirty="0">
                <a:solidFill>
                  <a:srgbClr val="273A7E"/>
                </a:solidFill>
                <a:ea typeface="+mn-lt"/>
                <a:cs typeface="+mn-lt"/>
              </a:rPr>
              <a:t> à dos de </a:t>
            </a:r>
            <a:r>
              <a:rPr lang="es-ES_tradnl" sz="3600" b="1" dirty="0" err="1">
                <a:solidFill>
                  <a:srgbClr val="273A7E"/>
                </a:solidFill>
                <a:ea typeface="+mn-lt"/>
                <a:cs typeface="+mn-lt"/>
              </a:rPr>
              <a:t>l'enfant</a:t>
            </a:r>
            <a:r>
              <a:rPr lang="es-ES_tradnl" sz="3600" b="1" dirty="0">
                <a:solidFill>
                  <a:srgbClr val="273A7E"/>
                </a:solidFill>
                <a:ea typeface="+mn-lt"/>
                <a:cs typeface="+mn-lt"/>
              </a:rPr>
              <a:t>, </a:t>
            </a:r>
            <a:r>
              <a:rPr lang="es-ES_tradnl" sz="3600" b="1" dirty="0" err="1">
                <a:solidFill>
                  <a:srgbClr val="273A7E"/>
                </a:solidFill>
                <a:ea typeface="+mn-lt"/>
                <a:cs typeface="+mn-lt"/>
              </a:rPr>
              <a:t>vous</a:t>
            </a:r>
            <a:r>
              <a:rPr lang="es-ES_tradnl" sz="3600" b="1" dirty="0">
                <a:solidFill>
                  <a:srgbClr val="273A7E"/>
                </a:solidFill>
                <a:ea typeface="+mn-lt"/>
                <a:cs typeface="+mn-lt"/>
              </a:rPr>
              <a:t> </a:t>
            </a:r>
            <a:r>
              <a:rPr lang="es-ES_tradnl" sz="3600" b="1" dirty="0" err="1">
                <a:solidFill>
                  <a:srgbClr val="273A7E"/>
                </a:solidFill>
                <a:ea typeface="+mn-lt"/>
                <a:cs typeface="+mn-lt"/>
              </a:rPr>
              <a:t>pouvez</a:t>
            </a:r>
            <a:r>
              <a:rPr lang="es-ES_tradnl" sz="3600" b="1" dirty="0">
                <a:solidFill>
                  <a:srgbClr val="273A7E"/>
                </a:solidFill>
                <a:ea typeface="+mn-lt"/>
                <a:cs typeface="+mn-lt"/>
              </a:rPr>
              <a:t> </a:t>
            </a:r>
            <a:r>
              <a:rPr lang="es-ES_tradnl" sz="3600" b="1" dirty="0" err="1">
                <a:solidFill>
                  <a:srgbClr val="273A7E"/>
                </a:solidFill>
                <a:ea typeface="+mn-lt"/>
                <a:cs typeface="+mn-lt"/>
              </a:rPr>
              <a:t>mettre</a:t>
            </a:r>
            <a:r>
              <a:rPr lang="es-ES_tradnl" sz="3600" b="1" dirty="0">
                <a:solidFill>
                  <a:srgbClr val="273A7E"/>
                </a:solidFill>
                <a:ea typeface="+mn-lt"/>
                <a:cs typeface="+mn-lt"/>
              </a:rPr>
              <a:t> : le </a:t>
            </a:r>
            <a:r>
              <a:rPr lang="es-ES_tradnl" sz="3600" b="1" dirty="0" err="1">
                <a:solidFill>
                  <a:srgbClr val="273A7E"/>
                </a:solidFill>
                <a:ea typeface="+mn-lt"/>
                <a:cs typeface="+mn-lt"/>
              </a:rPr>
              <a:t>cercle</a:t>
            </a:r>
            <a:r>
              <a:rPr lang="es-ES_tradnl" sz="3600" b="1" dirty="0">
                <a:solidFill>
                  <a:srgbClr val="273A7E"/>
                </a:solidFill>
                <a:ea typeface="+mn-lt"/>
                <a:cs typeface="+mn-lt"/>
              </a:rPr>
              <a:t> de </a:t>
            </a:r>
            <a:r>
              <a:rPr lang="es-ES_tradnl" sz="3600" b="1" dirty="0" err="1">
                <a:solidFill>
                  <a:srgbClr val="273A7E"/>
                </a:solidFill>
                <a:ea typeface="+mn-lt"/>
                <a:cs typeface="+mn-lt"/>
              </a:rPr>
              <a:t>prière</a:t>
            </a:r>
            <a:r>
              <a:rPr lang="es-ES_tradnl" sz="3600" b="1" dirty="0">
                <a:solidFill>
                  <a:srgbClr val="273A7E"/>
                </a:solidFill>
                <a:ea typeface="+mn-lt"/>
                <a:cs typeface="+mn-lt"/>
              </a:rPr>
              <a:t>, le </a:t>
            </a:r>
            <a:r>
              <a:rPr lang="es-ES_tradnl" sz="3600" b="1" dirty="0" err="1">
                <a:solidFill>
                  <a:srgbClr val="273A7E"/>
                </a:solidFill>
                <a:ea typeface="+mn-lt"/>
                <a:cs typeface="+mn-lt"/>
              </a:rPr>
              <a:t>manuel</a:t>
            </a:r>
            <a:r>
              <a:rPr lang="es-ES_tradnl" sz="3600" b="1" dirty="0">
                <a:solidFill>
                  <a:srgbClr val="273A7E"/>
                </a:solidFill>
                <a:ea typeface="+mn-lt"/>
                <a:cs typeface="+mn-lt"/>
              </a:rPr>
              <a:t> de </a:t>
            </a:r>
            <a:r>
              <a:rPr lang="es-ES_tradnl" sz="3600" b="1" dirty="0" err="1">
                <a:solidFill>
                  <a:srgbClr val="273A7E"/>
                </a:solidFill>
                <a:ea typeface="+mn-lt"/>
                <a:cs typeface="+mn-lt"/>
              </a:rPr>
              <a:t>l'enfant</a:t>
            </a:r>
            <a:r>
              <a:rPr lang="es-ES_tradnl" sz="3600" b="1" dirty="0">
                <a:solidFill>
                  <a:srgbClr val="273A7E"/>
                </a:solidFill>
                <a:ea typeface="+mn-lt"/>
                <a:cs typeface="+mn-lt"/>
              </a:rPr>
              <a:t>, un </a:t>
            </a:r>
            <a:r>
              <a:rPr lang="es-ES_tradnl" sz="3600" b="1" dirty="0" err="1">
                <a:solidFill>
                  <a:srgbClr val="273A7E"/>
                </a:solidFill>
                <a:ea typeface="+mn-lt"/>
                <a:cs typeface="+mn-lt"/>
              </a:rPr>
              <a:t>cahier</a:t>
            </a:r>
            <a:r>
              <a:rPr lang="es-ES_tradnl" sz="3600" b="1" dirty="0">
                <a:solidFill>
                  <a:srgbClr val="273A7E"/>
                </a:solidFill>
                <a:ea typeface="+mn-lt"/>
                <a:cs typeface="+mn-lt"/>
              </a:rPr>
              <a:t>, un </a:t>
            </a:r>
            <a:r>
              <a:rPr lang="es-ES_tradnl" sz="3600" b="1" dirty="0" err="1">
                <a:solidFill>
                  <a:srgbClr val="273A7E"/>
                </a:solidFill>
                <a:ea typeface="+mn-lt"/>
                <a:cs typeface="+mn-lt"/>
              </a:rPr>
              <a:t>stylo</a:t>
            </a:r>
            <a:r>
              <a:rPr lang="es-ES_tradnl" sz="3600" b="1" dirty="0">
                <a:solidFill>
                  <a:srgbClr val="273A7E"/>
                </a:solidFill>
                <a:ea typeface="+mn-lt"/>
                <a:cs typeface="+mn-lt"/>
              </a:rPr>
              <a:t>, une </a:t>
            </a:r>
            <a:r>
              <a:rPr lang="es-ES_tradnl" sz="3600" b="1" dirty="0" err="1">
                <a:solidFill>
                  <a:srgbClr val="273A7E"/>
                </a:solidFill>
                <a:ea typeface="+mn-lt"/>
                <a:cs typeface="+mn-lt"/>
              </a:rPr>
              <a:t>casquette</a:t>
            </a:r>
            <a:r>
              <a:rPr lang="es-ES_tradnl" sz="3600" b="1" dirty="0">
                <a:solidFill>
                  <a:srgbClr val="273A7E"/>
                </a:solidFill>
                <a:ea typeface="+mn-lt"/>
                <a:cs typeface="+mn-lt"/>
              </a:rPr>
              <a:t>, un porte-</a:t>
            </a:r>
            <a:r>
              <a:rPr lang="es-ES_tradnl" sz="3600" b="1" dirty="0" err="1">
                <a:solidFill>
                  <a:srgbClr val="273A7E"/>
                </a:solidFill>
                <a:ea typeface="+mn-lt"/>
                <a:cs typeface="+mn-lt"/>
              </a:rPr>
              <a:t>clés</a:t>
            </a:r>
            <a:r>
              <a:rPr lang="es-ES_tradnl" sz="3600" b="1" dirty="0">
                <a:solidFill>
                  <a:srgbClr val="273A7E"/>
                </a:solidFill>
                <a:ea typeface="+mn-lt"/>
                <a:cs typeface="+mn-lt"/>
              </a:rPr>
              <a:t> </a:t>
            </a:r>
            <a:r>
              <a:rPr lang="es-ES_tradnl" sz="3600" b="1" dirty="0" err="1">
                <a:solidFill>
                  <a:srgbClr val="273A7E"/>
                </a:solidFill>
                <a:ea typeface="+mn-lt"/>
                <a:cs typeface="+mn-lt"/>
              </a:rPr>
              <a:t>ou</a:t>
            </a:r>
            <a:r>
              <a:rPr lang="es-ES_tradnl" sz="3600" b="1" dirty="0">
                <a:solidFill>
                  <a:srgbClr val="273A7E"/>
                </a:solidFill>
                <a:ea typeface="+mn-lt"/>
                <a:cs typeface="+mn-lt"/>
              </a:rPr>
              <a:t> </a:t>
            </a:r>
            <a:r>
              <a:rPr lang="es-ES_tradnl" sz="3600" b="1" dirty="0" err="1">
                <a:solidFill>
                  <a:srgbClr val="273A7E"/>
                </a:solidFill>
                <a:ea typeface="+mn-lt"/>
                <a:cs typeface="+mn-lt"/>
              </a:rPr>
              <a:t>autre</a:t>
            </a:r>
            <a:r>
              <a:rPr lang="es-ES_tradnl" sz="3600" b="1" dirty="0">
                <a:solidFill>
                  <a:srgbClr val="273A7E"/>
                </a:solidFill>
                <a:ea typeface="+mn-lt"/>
                <a:cs typeface="+mn-lt"/>
              </a:rPr>
              <a:t>.</a:t>
            </a:r>
            <a:endParaRPr lang="es-ES_tradnl" dirty="0">
              <a:solidFill>
                <a:srgbClr val="FF0000"/>
              </a:solidFill>
              <a:ea typeface="Calibri"/>
              <a:cs typeface="Calibri"/>
            </a:endParaRPr>
          </a:p>
          <a:p>
            <a:pPr algn="l"/>
            <a:endParaRPr lang="es-ES_tradnl" dirty="0">
              <a:solidFill>
                <a:srgbClr val="FF0000"/>
              </a:solidFill>
              <a:ea typeface="Calibri"/>
              <a:cs typeface="Calibri"/>
            </a:endParaRPr>
          </a:p>
          <a:p>
            <a:pPr marL="285750" indent="-285750" algn="l">
              <a:buFont typeface="Arial"/>
              <a:buChar char="•"/>
            </a:pPr>
            <a:r>
              <a:rPr lang="es-ES_tradnl" sz="3600" b="1" dirty="0">
                <a:solidFill>
                  <a:srgbClr val="273A7E"/>
                </a:solidFill>
                <a:ea typeface="+mn-lt"/>
                <a:cs typeface="+mn-lt"/>
              </a:rPr>
              <a:t>Des </a:t>
            </a:r>
            <a:r>
              <a:rPr lang="es-ES_tradnl" sz="3600" b="1" dirty="0" err="1">
                <a:solidFill>
                  <a:srgbClr val="273A7E"/>
                </a:solidFill>
                <a:ea typeface="+mn-lt"/>
                <a:cs typeface="+mn-lt"/>
              </a:rPr>
              <a:t>bannières</a:t>
            </a:r>
            <a:r>
              <a:rPr lang="es-ES_tradnl" sz="3600" b="1" dirty="0">
                <a:solidFill>
                  <a:srgbClr val="273A7E"/>
                </a:solidFill>
                <a:ea typeface="+mn-lt"/>
                <a:cs typeface="+mn-lt"/>
              </a:rPr>
              <a:t> </a:t>
            </a:r>
            <a:r>
              <a:rPr lang="es-ES_tradnl" sz="3600" b="1" dirty="0" err="1">
                <a:solidFill>
                  <a:srgbClr val="273A7E"/>
                </a:solidFill>
                <a:ea typeface="+mn-lt"/>
                <a:cs typeface="+mn-lt"/>
              </a:rPr>
              <a:t>sont</a:t>
            </a:r>
            <a:r>
              <a:rPr lang="es-ES_tradnl" sz="3600" b="1" dirty="0">
                <a:solidFill>
                  <a:srgbClr val="273A7E"/>
                </a:solidFill>
                <a:ea typeface="+mn-lt"/>
                <a:cs typeface="+mn-lt"/>
              </a:rPr>
              <a:t> disponibles </a:t>
            </a:r>
            <a:r>
              <a:rPr lang="es-ES_tradnl" sz="3600" b="1" dirty="0" err="1">
                <a:solidFill>
                  <a:srgbClr val="273A7E"/>
                </a:solidFill>
                <a:ea typeface="+mn-lt"/>
                <a:cs typeface="+mn-lt"/>
              </a:rPr>
              <a:t>pour</a:t>
            </a:r>
            <a:r>
              <a:rPr lang="es-ES_tradnl" sz="3600" b="1" dirty="0">
                <a:solidFill>
                  <a:srgbClr val="273A7E"/>
                </a:solidFill>
                <a:ea typeface="+mn-lt"/>
                <a:cs typeface="+mn-lt"/>
              </a:rPr>
              <a:t> </a:t>
            </a:r>
            <a:r>
              <a:rPr lang="es-ES_tradnl" sz="3600" b="1" dirty="0" err="1">
                <a:solidFill>
                  <a:srgbClr val="273A7E"/>
                </a:solidFill>
                <a:ea typeface="+mn-lt"/>
                <a:cs typeface="+mn-lt"/>
              </a:rPr>
              <a:t>décorer</a:t>
            </a:r>
            <a:r>
              <a:rPr lang="es-ES_tradnl" sz="3600" b="1" dirty="0">
                <a:solidFill>
                  <a:srgbClr val="273A7E"/>
                </a:solidFill>
                <a:ea typeface="+mn-lt"/>
                <a:cs typeface="+mn-lt"/>
              </a:rPr>
              <a:t> la </a:t>
            </a:r>
            <a:r>
              <a:rPr lang="es-ES_tradnl" sz="3600" b="1" dirty="0" err="1">
                <a:solidFill>
                  <a:srgbClr val="273A7E"/>
                </a:solidFill>
                <a:ea typeface="+mn-lt"/>
                <a:cs typeface="+mn-lt"/>
              </a:rPr>
              <a:t>salle</a:t>
            </a:r>
            <a:r>
              <a:rPr lang="es-ES_tradnl" sz="3600" b="1" dirty="0">
                <a:solidFill>
                  <a:srgbClr val="273A7E"/>
                </a:solidFill>
                <a:ea typeface="+mn-lt"/>
                <a:cs typeface="+mn-lt"/>
              </a:rPr>
              <a:t>, si </a:t>
            </a:r>
            <a:r>
              <a:rPr lang="es-ES_tradnl" sz="3600" b="1" dirty="0" err="1">
                <a:solidFill>
                  <a:srgbClr val="273A7E"/>
                </a:solidFill>
                <a:ea typeface="+mn-lt"/>
                <a:cs typeface="+mn-lt"/>
              </a:rPr>
              <a:t>vous</a:t>
            </a:r>
            <a:r>
              <a:rPr lang="es-ES_tradnl" sz="3600" b="1" dirty="0">
                <a:solidFill>
                  <a:srgbClr val="273A7E"/>
                </a:solidFill>
                <a:ea typeface="+mn-lt"/>
                <a:cs typeface="+mn-lt"/>
              </a:rPr>
              <a:t> </a:t>
            </a:r>
            <a:r>
              <a:rPr lang="es-ES_tradnl" sz="3600" b="1" dirty="0" err="1">
                <a:solidFill>
                  <a:srgbClr val="273A7E"/>
                </a:solidFill>
                <a:ea typeface="+mn-lt"/>
                <a:cs typeface="+mn-lt"/>
              </a:rPr>
              <a:t>souhaitez</a:t>
            </a:r>
            <a:r>
              <a:rPr lang="es-ES_tradnl" sz="3600" b="1" dirty="0">
                <a:solidFill>
                  <a:srgbClr val="273A7E"/>
                </a:solidFill>
                <a:ea typeface="+mn-lt"/>
                <a:cs typeface="+mn-lt"/>
              </a:rPr>
              <a:t> les </a:t>
            </a:r>
            <a:r>
              <a:rPr lang="es-ES_tradnl" sz="3600" b="1" dirty="0" err="1">
                <a:solidFill>
                  <a:srgbClr val="273A7E"/>
                </a:solidFill>
                <a:ea typeface="+mn-lt"/>
                <a:cs typeface="+mn-lt"/>
              </a:rPr>
              <a:t>imprimer</a:t>
            </a:r>
            <a:r>
              <a:rPr lang="es-ES_tradnl" sz="3600" b="1" dirty="0">
                <a:solidFill>
                  <a:srgbClr val="273A7E"/>
                </a:solidFill>
                <a:ea typeface="+mn-lt"/>
                <a:cs typeface="+mn-lt"/>
              </a:rPr>
              <a:t>.</a:t>
            </a:r>
          </a:p>
          <a:p>
            <a:pPr algn="l"/>
            <a:endParaRPr lang="es-ES_tradnl" dirty="0"/>
          </a:p>
          <a:p>
            <a:pPr algn="l"/>
            <a:endParaRPr lang="es-ES_tradnl" sz="3600" b="1" dirty="0">
              <a:solidFill>
                <a:srgbClr val="273A7E"/>
              </a:solidFill>
              <a:ea typeface="Calibri"/>
              <a:cs typeface="Calibri"/>
            </a:endParaRPr>
          </a:p>
        </p:txBody>
      </p:sp>
      <p:sp>
        <p:nvSpPr>
          <p:cNvPr id="7" name="Título 1">
            <a:extLst>
              <a:ext uri="{FF2B5EF4-FFF2-40B4-BE49-F238E27FC236}">
                <a16:creationId xmlns:a16="http://schemas.microsoft.com/office/drawing/2014/main" id="{8829E43B-24A9-8749-9939-EC4E7F5797E4}"/>
              </a:ext>
            </a:extLst>
          </p:cNvPr>
          <p:cNvSpPr txBox="1">
            <a:spLocks/>
          </p:cNvSpPr>
          <p:nvPr/>
        </p:nvSpPr>
        <p:spPr>
          <a:xfrm>
            <a:off x="950167" y="411779"/>
            <a:ext cx="7354078" cy="8665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s-ES_tradnl" sz="4800" b="1" dirty="0" err="1">
                <a:effectLst>
                  <a:outerShdw blurRad="38100" dist="38100" dir="2700000" algn="tl">
                    <a:srgbClr val="000000">
                      <a:alpha val="43137"/>
                    </a:srgbClr>
                  </a:outerShdw>
                </a:effectLst>
              </a:rPr>
              <a:t>A</a:t>
            </a:r>
            <a:r>
              <a:rPr lang="es-ES_tradnl" sz="4800" dirty="0" err="1">
                <a:effectLst>
                  <a:outerShdw blurRad="38100" dist="38100" dir="2700000" algn="tl">
                    <a:srgbClr val="000000">
                      <a:alpha val="43137"/>
                    </a:srgbClr>
                  </a:outerShdw>
                </a:effectLst>
                <a:ea typeface="+mj-lt"/>
                <a:cs typeface="+mj-lt"/>
              </a:rPr>
              <a:t>nnexes</a:t>
            </a:r>
            <a:endParaRPr lang="es-ES_tradnl" sz="4800" b="1" dirty="0">
              <a:effectLst>
                <a:outerShdw blurRad="38100" dist="38100" dir="2700000" algn="tl">
                  <a:srgbClr val="000000">
                    <a:alpha val="43137"/>
                  </a:srgbClr>
                </a:outerShdw>
              </a:effectLst>
            </a:endParaRPr>
          </a:p>
        </p:txBody>
      </p:sp>
      <p:sp>
        <p:nvSpPr>
          <p:cNvPr id="2" name="Ellipse 1">
            <a:extLst>
              <a:ext uri="{FF2B5EF4-FFF2-40B4-BE49-F238E27FC236}">
                <a16:creationId xmlns:a16="http://schemas.microsoft.com/office/drawing/2014/main" id="{F9E848D0-038C-5464-D5CE-48E6964E0ABC}"/>
              </a:ext>
            </a:extLst>
          </p:cNvPr>
          <p:cNvSpPr/>
          <p:nvPr/>
        </p:nvSpPr>
        <p:spPr>
          <a:xfrm>
            <a:off x="9881555" y="5019675"/>
            <a:ext cx="2160718" cy="1914525"/>
          </a:xfrm>
          <a:prstGeom prst="ellipse">
            <a:avLst/>
          </a:prstGeom>
          <a:solidFill>
            <a:srgbClr val="D7EC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05166347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F9EA5E59716CA04482326D7D6394CBC5" ma:contentTypeVersion="14" ma:contentTypeDescription="Crie um novo documento." ma:contentTypeScope="" ma:versionID="18cf0dfb05e5ac73a83e9eb491dca666">
  <xsd:schema xmlns:xsd="http://www.w3.org/2001/XMLSchema" xmlns:xs="http://www.w3.org/2001/XMLSchema" xmlns:p="http://schemas.microsoft.com/office/2006/metadata/properties" xmlns:ns2="546f6921-c430-45e7-8b30-d6d9b86d8f0f" xmlns:ns3="364167a4-bc77-49ec-93f2-879d4481bae7" targetNamespace="http://schemas.microsoft.com/office/2006/metadata/properties" ma:root="true" ma:fieldsID="117a38b97da69106be42436d5f440fe6" ns2:_="" ns3:_="">
    <xsd:import namespace="546f6921-c430-45e7-8b30-d6d9b86d8f0f"/>
    <xsd:import namespace="364167a4-bc77-49ec-93f2-879d4481ba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6f6921-c430-45e7-8b30-d6d9b86d8f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Marcações de imagem" ma:readOnly="false" ma:fieldId="{5cf76f15-5ced-4ddc-b409-7134ff3c332f}" ma:taxonomyMulti="true" ma:sspId="8e8593b7-542e-4346-9e98-482410f851d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64167a4-bc77-49ec-93f2-879d4481bae7" elementFormDefault="qualified">
    <xsd:import namespace="http://schemas.microsoft.com/office/2006/documentManagement/types"/>
    <xsd:import namespace="http://schemas.microsoft.com/office/infopath/2007/PartnerControls"/>
    <xsd:element name="SharedWithUsers" ma:index="16"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talhes de Compartilhado Com" ma:internalName="SharedWithDetails" ma:readOnly="true">
      <xsd:simpleType>
        <xsd:restriction base="dms:Note">
          <xsd:maxLength value="255"/>
        </xsd:restriction>
      </xsd:simpleType>
    </xsd:element>
    <xsd:element name="TaxCatchAll" ma:index="20" nillable="true" ma:displayName="Taxonomy Catch All Column" ma:hidden="true" ma:list="{c6843a21-b43c-449c-ad71-8656eb5ff423}" ma:internalName="TaxCatchAll" ma:showField="CatchAllData" ma:web="364167a4-bc77-49ec-93f2-879d4481ba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46f6921-c430-45e7-8b30-d6d9b86d8f0f">
      <Terms xmlns="http://schemas.microsoft.com/office/infopath/2007/PartnerControls"/>
    </lcf76f155ced4ddcb4097134ff3c332f>
    <TaxCatchAll xmlns="364167a4-bc77-49ec-93f2-879d4481bae7" xsi:nil="true"/>
  </documentManagement>
</p:properties>
</file>

<file path=customXml/itemProps1.xml><?xml version="1.0" encoding="utf-8"?>
<ds:datastoreItem xmlns:ds="http://schemas.openxmlformats.org/officeDocument/2006/customXml" ds:itemID="{91E653F2-1445-47B6-B6AF-69FDB59492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6f6921-c430-45e7-8b30-d6d9b86d8f0f"/>
    <ds:schemaRef ds:uri="364167a4-bc77-49ec-93f2-879d4481bae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038148-F4C7-4A2B-95D0-7E2CC433E954}">
  <ds:schemaRefs>
    <ds:schemaRef ds:uri="http://schemas.microsoft.com/sharepoint/v3/contenttype/forms"/>
  </ds:schemaRefs>
</ds:datastoreItem>
</file>

<file path=customXml/itemProps3.xml><?xml version="1.0" encoding="utf-8"?>
<ds:datastoreItem xmlns:ds="http://schemas.openxmlformats.org/officeDocument/2006/customXml" ds:itemID="{ED537A3A-A61A-4165-B71D-5138CEE3C790}">
  <ds:schemaRefs>
    <ds:schemaRef ds:uri="http://schemas.microsoft.com/office/2006/metadata/properties"/>
    <ds:schemaRef ds:uri="http://schemas.microsoft.com/office/infopath/2007/PartnerControls"/>
    <ds:schemaRef ds:uri="546f6921-c430-45e7-8b30-d6d9b86d8f0f"/>
    <ds:schemaRef ds:uri="364167a4-bc77-49ec-93f2-879d4481bae7"/>
  </ds:schemaRefs>
</ds:datastoreItem>
</file>

<file path=docProps/app.xml><?xml version="1.0" encoding="utf-8"?>
<Properties xmlns="http://schemas.openxmlformats.org/officeDocument/2006/extended-properties" xmlns:vt="http://schemas.openxmlformats.org/officeDocument/2006/docPropsVTypes">
  <TotalTime>254</TotalTime>
  <Words>1002</Words>
  <Application>Microsoft Office PowerPoint</Application>
  <PresentationFormat>Grand écran</PresentationFormat>
  <Paragraphs>82</Paragraphs>
  <Slides>20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ADLaM Display</vt:lpstr>
      <vt:lpstr>Arial</vt:lpstr>
      <vt:lpstr>Calibri</vt:lpstr>
      <vt:lpstr>Calibri Light</vt:lpstr>
      <vt:lpstr>Tema do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Suzana Lima</dc:creator>
  <cp:lastModifiedBy>BRASIL MIGLIORETTI Emilie</cp:lastModifiedBy>
  <cp:revision>222</cp:revision>
  <dcterms:created xsi:type="dcterms:W3CDTF">2022-02-24T02:51:19Z</dcterms:created>
  <dcterms:modified xsi:type="dcterms:W3CDTF">2025-05-28T10:26:25Z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0x010100F9EA5E59716CA04482326D7D6394CBC5</vt:lpwstr>
  </property>
</Properties>
</file>